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8"/>
  </p:notesMasterIdLst>
  <p:sldIdLst>
    <p:sldId id="256" r:id="rId2"/>
    <p:sldId id="284" r:id="rId3"/>
    <p:sldId id="257" r:id="rId4"/>
    <p:sldId id="316" r:id="rId5"/>
    <p:sldId id="285" r:id="rId6"/>
    <p:sldId id="286" r:id="rId7"/>
    <p:sldId id="300" r:id="rId8"/>
    <p:sldId id="301" r:id="rId9"/>
    <p:sldId id="302" r:id="rId10"/>
    <p:sldId id="303" r:id="rId11"/>
    <p:sldId id="304" r:id="rId12"/>
    <p:sldId id="305" r:id="rId13"/>
    <p:sldId id="306" r:id="rId14"/>
    <p:sldId id="307" r:id="rId15"/>
    <p:sldId id="308" r:id="rId16"/>
    <p:sldId id="309" r:id="rId17"/>
    <p:sldId id="287" r:id="rId18"/>
    <p:sldId id="288" r:id="rId19"/>
    <p:sldId id="289" r:id="rId20"/>
    <p:sldId id="290" r:id="rId21"/>
    <p:sldId id="272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62" r:id="rId30"/>
    <p:sldId id="270" r:id="rId31"/>
    <p:sldId id="293" r:id="rId32"/>
    <p:sldId id="274" r:id="rId33"/>
    <p:sldId id="294" r:id="rId34"/>
    <p:sldId id="295" r:id="rId35"/>
    <p:sldId id="296" r:id="rId36"/>
    <p:sldId id="297" r:id="rId37"/>
    <p:sldId id="298" r:id="rId38"/>
    <p:sldId id="299" r:id="rId39"/>
    <p:sldId id="263" r:id="rId40"/>
    <p:sldId id="271" r:id="rId41"/>
    <p:sldId id="264" r:id="rId42"/>
    <p:sldId id="311" r:id="rId43"/>
    <p:sldId id="312" r:id="rId44"/>
    <p:sldId id="313" r:id="rId45"/>
    <p:sldId id="314" r:id="rId46"/>
    <p:sldId id="315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000" autoAdjust="0"/>
  </p:normalViewPr>
  <p:slideViewPr>
    <p:cSldViewPr>
      <p:cViewPr varScale="1">
        <p:scale>
          <a:sx n="78" d="100"/>
          <a:sy n="78" d="100"/>
        </p:scale>
        <p:origin x="117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E27078-E66A-45B4-960C-4AF77A869B38}" type="datetimeFigureOut">
              <a:rPr lang="en-US" smtClean="0"/>
              <a:pPr/>
              <a:t>4/9/2018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24B1E8-2948-4BBC-8271-434CA4588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528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24B1E8-2948-4BBC-8271-434CA45888EA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1744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24B1E8-2948-4BBC-8271-434CA45888EA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2450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24B1E8-2948-4BBC-8271-434CA45888EA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073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24B1E8-2948-4BBC-8271-434CA45888EA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623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Frederick Griffith</a:t>
            </a:r>
          </a:p>
          <a:p>
            <a:r>
              <a:rPr lang="en-US" dirty="0" smtClean="0"/>
              <a:t>Streptococcus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Pneumoniae</a:t>
            </a:r>
            <a:endParaRPr lang="en-US" baseline="0" dirty="0" smtClean="0"/>
          </a:p>
          <a:p>
            <a:r>
              <a:rPr lang="en-US" baseline="0" dirty="0" smtClean="0"/>
              <a:t>Smooth strain secrete a capsule </a:t>
            </a:r>
          </a:p>
          <a:p>
            <a:r>
              <a:rPr lang="en-US" baseline="0" dirty="0" smtClean="0"/>
              <a:t>First injected each strain individually</a:t>
            </a:r>
          </a:p>
          <a:p>
            <a:r>
              <a:rPr lang="en-US" baseline="0" dirty="0" smtClean="0"/>
              <a:t>Then used heat to kill the smooth and injected it</a:t>
            </a:r>
          </a:p>
          <a:p>
            <a:r>
              <a:rPr lang="en-US" baseline="0" dirty="0" smtClean="0"/>
              <a:t>Why did the mouse die?</a:t>
            </a:r>
          </a:p>
          <a:p>
            <a:r>
              <a:rPr lang="en-US" baseline="0" dirty="0" smtClean="0"/>
              <a:t>Griffith thought that a substance inside the smooth strain was making the rough strain form capsules</a:t>
            </a:r>
          </a:p>
          <a:p>
            <a:r>
              <a:rPr lang="en-US" baseline="0" dirty="0" smtClean="0"/>
              <a:t>We now know this process is called bacterial transformation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7E237-FC83-4291-BBC6-30CDC3D2474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860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Alfred Hershey and Martha Chase</a:t>
            </a:r>
          </a:p>
          <a:p>
            <a:r>
              <a:rPr lang="en-US" dirty="0" smtClean="0"/>
              <a:t>Used 35 </a:t>
            </a:r>
            <a:r>
              <a:rPr lang="en-US" dirty="0" err="1" smtClean="0"/>
              <a:t>Sulfer</a:t>
            </a:r>
            <a:r>
              <a:rPr lang="en-US" dirty="0" smtClean="0"/>
              <a:t> to</a:t>
            </a:r>
            <a:r>
              <a:rPr lang="en-US" baseline="0" dirty="0" smtClean="0"/>
              <a:t> label proteins</a:t>
            </a:r>
          </a:p>
          <a:p>
            <a:r>
              <a:rPr lang="en-US" baseline="0" dirty="0" smtClean="0"/>
              <a:t>Use 32 Phosphorus to label DNA inside T2 phages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7E237-FC83-4291-BBC6-30CDC3D2474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1299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5 prime end, 3 prime end- sugar is numbered using prime designation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7E237-FC83-4291-BBC6-30CDC3D24746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1090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Major groove,</a:t>
            </a:r>
            <a:r>
              <a:rPr lang="en-US" baseline="0" dirty="0" smtClean="0"/>
              <a:t> minor groove, 10 BP per turn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7E237-FC83-4291-BBC6-30CDC3D24746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7193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phase of the cell cycle does DNA replication occur?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7E237-FC83-4291-BBC6-30CDC3D24746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3712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Helicases</a:t>
            </a:r>
            <a:r>
              <a:rPr lang="en-US" dirty="0" smtClean="0"/>
              <a:t> form replication fork</a:t>
            </a:r>
            <a:r>
              <a:rPr lang="en-US" baseline="0" dirty="0" smtClean="0"/>
              <a:t> at the section of DNA to be copied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7E237-FC83-4291-BBC6-30CDC3D24746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6096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46 chromosomes</a:t>
            </a:r>
          </a:p>
          <a:p>
            <a:r>
              <a:rPr lang="en-US" dirty="0" smtClean="0"/>
              <a:t>Chromosomes</a:t>
            </a:r>
            <a:r>
              <a:rPr lang="en-US" baseline="0" dirty="0" smtClean="0"/>
              <a:t> doubled to 92</a:t>
            </a:r>
          </a:p>
          <a:p>
            <a:r>
              <a:rPr lang="en-US" baseline="0" dirty="0" smtClean="0"/>
              <a:t>Nucleus dissolves and microtubules attach to </a:t>
            </a:r>
            <a:r>
              <a:rPr lang="en-US" baseline="0" dirty="0" err="1" smtClean="0"/>
              <a:t>centromeres</a:t>
            </a:r>
            <a:endParaRPr lang="en-US" baseline="0" dirty="0" smtClean="0"/>
          </a:p>
          <a:p>
            <a:r>
              <a:rPr lang="en-US" baseline="0" dirty="0" smtClean="0"/>
              <a:t>Chromosomes line up in middle</a:t>
            </a:r>
          </a:p>
          <a:p>
            <a:r>
              <a:rPr lang="en-US" baseline="0" dirty="0" smtClean="0"/>
              <a:t>Chromosomes pulled apart</a:t>
            </a:r>
          </a:p>
          <a:p>
            <a:r>
              <a:rPr lang="en-US" baseline="0" dirty="0" smtClean="0"/>
              <a:t>Microtubules go away and cell pinches called cleavage furrow</a:t>
            </a:r>
          </a:p>
          <a:p>
            <a:r>
              <a:rPr lang="en-US" baseline="0" dirty="0" smtClean="0"/>
              <a:t>In plants get cell plate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24B1E8-2948-4BBC-8271-434CA45888EA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410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A4B11248-1267-4949-BFCB-279556DA47F0}" type="datetimeFigureOut">
              <a:rPr lang="en-US" smtClean="0"/>
              <a:pPr/>
              <a:t>4/9/2018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D6F6E2DA-4489-40BB-9DF2-4AB0FD68A86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1248-1267-4949-BFCB-279556DA47F0}" type="datetimeFigureOut">
              <a:rPr lang="en-US" smtClean="0"/>
              <a:pPr/>
              <a:t>4/9/2018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6E2DA-4489-40BB-9DF2-4AB0FD68A86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1248-1267-4949-BFCB-279556DA47F0}" type="datetimeFigureOut">
              <a:rPr lang="en-US" smtClean="0"/>
              <a:pPr/>
              <a:t>4/9/2018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6E2DA-4489-40BB-9DF2-4AB0FD68A86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A4B11248-1267-4949-BFCB-279556DA47F0}" type="datetimeFigureOut">
              <a:rPr lang="en-US" smtClean="0"/>
              <a:pPr/>
              <a:t>4/9/2018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D6F6E2DA-4489-40BB-9DF2-4AB0FD68A86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A4B11248-1267-4949-BFCB-279556DA47F0}" type="datetimeFigureOut">
              <a:rPr lang="en-US" smtClean="0"/>
              <a:pPr/>
              <a:t>4/9/2018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D6F6E2DA-4489-40BB-9DF2-4AB0FD68A86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1248-1267-4949-BFCB-279556DA47F0}" type="datetimeFigureOut">
              <a:rPr lang="en-US" smtClean="0"/>
              <a:pPr/>
              <a:t>4/9/2018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6E2DA-4489-40BB-9DF2-4AB0FD68A86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1248-1267-4949-BFCB-279556DA47F0}" type="datetimeFigureOut">
              <a:rPr lang="en-US" smtClean="0"/>
              <a:pPr/>
              <a:t>4/9/2018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6E2DA-4489-40BB-9DF2-4AB0FD68A86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4B11248-1267-4949-BFCB-279556DA47F0}" type="datetimeFigureOut">
              <a:rPr lang="en-US" smtClean="0"/>
              <a:pPr/>
              <a:t>4/9/2018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D6F6E2DA-4489-40BB-9DF2-4AB0FD68A86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1248-1267-4949-BFCB-279556DA47F0}" type="datetimeFigureOut">
              <a:rPr lang="en-US" smtClean="0"/>
              <a:pPr/>
              <a:t>4/9/2018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6E2DA-4489-40BB-9DF2-4AB0FD68A86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A4B11248-1267-4949-BFCB-279556DA47F0}" type="datetimeFigureOut">
              <a:rPr lang="en-US" smtClean="0"/>
              <a:pPr/>
              <a:t>4/9/2018</a:t>
            </a:fld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D6F6E2DA-4489-40BB-9DF2-4AB0FD68A86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4B11248-1267-4949-BFCB-279556DA47F0}" type="datetimeFigureOut">
              <a:rPr lang="en-US" smtClean="0"/>
              <a:pPr/>
              <a:t>4/9/2018</a:t>
            </a:fld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D6F6E2DA-4489-40BB-9DF2-4AB0FD68A86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A4B11248-1267-4949-BFCB-279556DA47F0}" type="datetimeFigureOut">
              <a:rPr lang="en-US" smtClean="0"/>
              <a:pPr/>
              <a:t>4/9/2018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D6F6E2DA-4489-40BB-9DF2-4AB0FD68A86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Biology 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K. Maltz</a:t>
            </a:r>
          </a:p>
          <a:p>
            <a:endParaRPr lang="en-US" dirty="0" smtClean="0"/>
          </a:p>
          <a:p>
            <a:r>
              <a:rPr lang="en-US" dirty="0" smtClean="0"/>
              <a:t>Cell Growth and Division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Nucleotide Structure: DNA</a:t>
            </a:r>
            <a:endParaRPr lang="en-US" dirty="0"/>
          </a:p>
        </p:txBody>
      </p:sp>
      <p:pic>
        <p:nvPicPr>
          <p:cNvPr id="19460" name="Picture 4" descr="http://www.uic.edu/classes/bios/bios100/lecturesf04am/nucleotid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481907"/>
            <a:ext cx="6477000" cy="53760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8002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Nucleotide Structure: RNA</a:t>
            </a:r>
            <a:endParaRPr lang="en-US" dirty="0"/>
          </a:p>
        </p:txBody>
      </p:sp>
      <p:pic>
        <p:nvPicPr>
          <p:cNvPr id="20482" name="Picture 2" descr="http://student.ccbcmd.edu/~gkaiser/biotutorials/dna/images/RNAbas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1" y="1371600"/>
            <a:ext cx="6172200" cy="53064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4438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DNA Structure</a:t>
            </a:r>
            <a:endParaRPr lang="en-US" dirty="0"/>
          </a:p>
        </p:txBody>
      </p:sp>
      <p:pic>
        <p:nvPicPr>
          <p:cNvPr id="4" name="Picture 9" descr="http://www.accessexcellence.org/RC/VL/GG/images/dna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24000"/>
            <a:ext cx="4267200" cy="4656944"/>
          </a:xfrm>
          <a:prstGeom prst="rect">
            <a:avLst/>
          </a:prstGeom>
          <a:noFill/>
        </p:spPr>
      </p:pic>
      <p:pic>
        <p:nvPicPr>
          <p:cNvPr id="5" name="Picture 11" descr="http://www.molecularstation.com/images/chemical-structure-dna.g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43400" y="1676399"/>
            <a:ext cx="4343400" cy="49424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8231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Linkage</a:t>
            </a:r>
            <a:endParaRPr lang="en-US" dirty="0"/>
          </a:p>
        </p:txBody>
      </p:sp>
      <p:pic>
        <p:nvPicPr>
          <p:cNvPr id="22532" name="Picture 4" descr="http://www.di.uq.edu.au/sparq/images/ssDN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1295400"/>
            <a:ext cx="3886200" cy="55684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65414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Double Helix Conformation</a:t>
            </a:r>
            <a:endParaRPr lang="en-US" dirty="0"/>
          </a:p>
        </p:txBody>
      </p:sp>
      <p:pic>
        <p:nvPicPr>
          <p:cNvPr id="23554" name="Picture 2" descr="http://bbsunchen.blog.com/files/2009/11/major-and-minor-groov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1501367"/>
            <a:ext cx="3810000" cy="53566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629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Ingredients for DNA Replication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</p:nvPr>
        </p:nvGraphicFramePr>
        <p:xfrm>
          <a:off x="457200" y="1676400"/>
          <a:ext cx="7772400" cy="38099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6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6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5119">
                <a:tc>
                  <a:txBody>
                    <a:bodyPr/>
                    <a:lstStyle/>
                    <a:p>
                      <a:r>
                        <a:rPr lang="en-US" dirty="0" smtClean="0"/>
                        <a:t>Protein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Function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5119">
                <a:tc>
                  <a:txBody>
                    <a:bodyPr/>
                    <a:lstStyle/>
                    <a:p>
                      <a:r>
                        <a:rPr lang="en-US" dirty="0" smtClean="0"/>
                        <a:t>DNA </a:t>
                      </a:r>
                      <a:r>
                        <a:rPr lang="en-US" dirty="0" err="1" smtClean="0"/>
                        <a:t>Helicase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Separates DNA</a:t>
                      </a:r>
                      <a:r>
                        <a:rPr lang="en-US" baseline="0" dirty="0" smtClean="0"/>
                        <a:t> into single strand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6507">
                <a:tc>
                  <a:txBody>
                    <a:bodyPr/>
                    <a:lstStyle/>
                    <a:p>
                      <a:r>
                        <a:rPr lang="en-US" dirty="0" smtClean="0"/>
                        <a:t>Single-Strand Binding Protein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Binds to strand and prevents re-binding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6507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Topoisomerase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Loosens</a:t>
                      </a:r>
                      <a:r>
                        <a:rPr lang="en-US" baseline="0" dirty="0" smtClean="0"/>
                        <a:t> tightened coils ahead of replication fork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5119">
                <a:tc>
                  <a:txBody>
                    <a:bodyPr/>
                    <a:lstStyle/>
                    <a:p>
                      <a:r>
                        <a:rPr lang="en-US" dirty="0" smtClean="0"/>
                        <a:t>DNA </a:t>
                      </a:r>
                      <a:r>
                        <a:rPr lang="en-US" dirty="0" err="1" smtClean="0"/>
                        <a:t>Primase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Makes small RNA primers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6507">
                <a:tc>
                  <a:txBody>
                    <a:bodyPr/>
                    <a:lstStyle/>
                    <a:p>
                      <a:r>
                        <a:rPr lang="en-US" dirty="0" smtClean="0"/>
                        <a:t>DNA Polymerase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Synthesizes DNA , removes RNA primers, repairs</a:t>
                      </a:r>
                      <a:r>
                        <a:rPr lang="en-US" baseline="0" dirty="0" smtClean="0"/>
                        <a:t> DNA, fills in gaps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5119">
                <a:tc>
                  <a:txBody>
                    <a:bodyPr/>
                    <a:lstStyle/>
                    <a:p>
                      <a:r>
                        <a:rPr lang="en-US" dirty="0" smtClean="0"/>
                        <a:t>DNA </a:t>
                      </a:r>
                      <a:r>
                        <a:rPr lang="en-US" dirty="0" err="1" smtClean="0"/>
                        <a:t>Ligase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Attaches Okazaki</a:t>
                      </a:r>
                      <a:r>
                        <a:rPr lang="en-US" baseline="0" dirty="0" smtClean="0"/>
                        <a:t> fragments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653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DNA Replication</a:t>
            </a:r>
            <a:endParaRPr lang="en-US" dirty="0"/>
          </a:p>
        </p:txBody>
      </p:sp>
      <p:pic>
        <p:nvPicPr>
          <p:cNvPr id="26626" name="Picture 2" descr="http://4.bp.blogspot.com/_cWcuJM9QIG4/TUBW5dywBlI/AAAAAAAAEJA/EqbTSoMtawk/s1600/DNA_replication%252BStructure%252BImages%252BPicture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524001"/>
            <a:ext cx="7580704" cy="51071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8749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DNA to Chromosomes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The nucleosomes bundle and twist together to form chromatin</a:t>
            </a:r>
          </a:p>
          <a:p>
            <a:r>
              <a:rPr lang="en-US" dirty="0" smtClean="0"/>
              <a:t>When the cell is ready to divide, the chromatin packs together even further into </a:t>
            </a:r>
            <a:r>
              <a:rPr lang="en-US" dirty="0" err="1" smtClean="0"/>
              <a:t>superocoiled</a:t>
            </a:r>
            <a:r>
              <a:rPr lang="en-US" dirty="0" smtClean="0"/>
              <a:t> chromatin and then a chromatid</a:t>
            </a:r>
          </a:p>
          <a:p>
            <a:r>
              <a:rPr lang="en-US" dirty="0" smtClean="0"/>
              <a:t>Two identical chromatids (formed when DNA replicates) pair to form a chromosome and attached together by a centromere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95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DNA to Chromosomes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457200" y="1676400"/>
            <a:ext cx="7467600" cy="49784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511105" y="5257800"/>
            <a:ext cx="1994095" cy="519498"/>
            <a:chOff x="1511105" y="5257800"/>
            <a:chExt cx="1994095" cy="519498"/>
          </a:xfrm>
        </p:grpSpPr>
        <p:cxnSp>
          <p:nvCxnSpPr>
            <p:cNvPr id="6" name="Straight Arrow Connector 5"/>
            <p:cNvCxnSpPr/>
            <p:nvPr/>
          </p:nvCxnSpPr>
          <p:spPr>
            <a:xfrm flipV="1">
              <a:off x="2743200" y="5257800"/>
              <a:ext cx="762000" cy="381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1511105" y="5500299"/>
              <a:ext cx="1524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Sister chromatid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0" name="Straight Arrow Connector 9"/>
          <p:cNvCxnSpPr/>
          <p:nvPr/>
        </p:nvCxnSpPr>
        <p:spPr>
          <a:xfrm flipH="1" flipV="1">
            <a:off x="4686885" y="5247835"/>
            <a:ext cx="291905" cy="3714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508695" y="5526090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Sister chromatid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09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Cell Cycle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The cell spends most of its life growing and performing regular cell duties in a phase called G1</a:t>
            </a:r>
          </a:p>
          <a:p>
            <a:r>
              <a:rPr lang="en-US" dirty="0" smtClean="0"/>
              <a:t>When the cell is ready to divide, DNA copies, or replicates in a phase called S phase</a:t>
            </a:r>
          </a:p>
          <a:p>
            <a:r>
              <a:rPr lang="en-US" dirty="0" smtClean="0"/>
              <a:t>Final preparations are made for division in a third phase called G2</a:t>
            </a:r>
          </a:p>
          <a:p>
            <a:r>
              <a:rPr lang="en-US" dirty="0" smtClean="0"/>
              <a:t>Together, G1, S, and G2 are known as interphase</a:t>
            </a:r>
          </a:p>
          <a:p>
            <a:r>
              <a:rPr lang="en-US" dirty="0" smtClean="0"/>
              <a:t>After interphase completes, mitosis (M-phase) begins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91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96200" cy="1143000"/>
          </a:xfrm>
        </p:spPr>
        <p:txBody>
          <a:bodyPr/>
          <a:lstStyle/>
          <a:p>
            <a:r>
              <a:rPr lang="en-US" dirty="0" smtClean="0"/>
              <a:t>Reproduction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5029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There are 2 ways in which organisms can reproduce</a:t>
            </a:r>
          </a:p>
          <a:p>
            <a:r>
              <a:rPr lang="en-US" dirty="0"/>
              <a:t>Asexual </a:t>
            </a:r>
            <a:r>
              <a:rPr lang="en-US" dirty="0" smtClean="0"/>
              <a:t>reproduction- offspring are genetically identical to parent</a:t>
            </a:r>
            <a:endParaRPr lang="en-US" dirty="0"/>
          </a:p>
          <a:p>
            <a:r>
              <a:rPr lang="en-US" dirty="0" smtClean="0"/>
              <a:t>Sexual reproduction- offspring are genetically DIFFERENT than both parents</a:t>
            </a:r>
          </a:p>
          <a:p>
            <a:r>
              <a:rPr lang="en-US" dirty="0" smtClean="0"/>
              <a:t>Organisms can reproduce asexually, sexually, or both ways</a:t>
            </a:r>
          </a:p>
          <a:p>
            <a:r>
              <a:rPr lang="en-US" dirty="0" smtClean="0"/>
              <a:t>There are advantages to each type</a:t>
            </a:r>
          </a:p>
          <a:p>
            <a:pPr lvl="1"/>
            <a:r>
              <a:rPr lang="en-US" dirty="0" smtClean="0"/>
              <a:t>Asexual reproduction- large number of organisms in a short period of time</a:t>
            </a:r>
          </a:p>
          <a:p>
            <a:pPr lvl="1"/>
            <a:r>
              <a:rPr lang="en-US" dirty="0" smtClean="0"/>
              <a:t>Sexual- GENETIC DIVERSITY(offspring may be better adapted to their environment)</a:t>
            </a:r>
          </a:p>
        </p:txBody>
      </p:sp>
    </p:spTree>
    <p:extLst>
      <p:ext uri="{BB962C8B-B14F-4D97-AF65-F5344CB8AC3E}">
        <p14:creationId xmlns:p14="http://schemas.microsoft.com/office/powerpoint/2010/main" val="29785226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Cell Cycle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938315" y="1600200"/>
            <a:ext cx="6505370" cy="487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74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ffectLst/>
              </a:rPr>
              <a:t>Recall: Important Cell Parts</a:t>
            </a:r>
          </a:p>
        </p:txBody>
      </p:sp>
      <p:grpSp>
        <p:nvGrpSpPr>
          <p:cNvPr id="32780" name="Group 4"/>
          <p:cNvGrpSpPr>
            <a:grpSpLocks/>
          </p:cNvGrpSpPr>
          <p:nvPr/>
        </p:nvGrpSpPr>
        <p:grpSpPr bwMode="auto">
          <a:xfrm>
            <a:off x="457200" y="1981200"/>
            <a:ext cx="3657600" cy="3581400"/>
            <a:chOff x="2469735" y="3590618"/>
            <a:chExt cx="2236174" cy="2236174"/>
          </a:xfrm>
        </p:grpSpPr>
        <p:sp>
          <p:nvSpPr>
            <p:cNvPr id="6" name="Oval 5"/>
            <p:cNvSpPr/>
            <p:nvPr/>
          </p:nvSpPr>
          <p:spPr>
            <a:xfrm>
              <a:off x="2469735" y="3590618"/>
              <a:ext cx="2236174" cy="223617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25400" cmpd="sng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2896782" y="4052523"/>
              <a:ext cx="1382080" cy="131236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5400" cmpd="sng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3845021" y="4399447"/>
              <a:ext cx="306697" cy="306285"/>
            </a:xfrm>
            <a:prstGeom prst="ellipse">
              <a:avLst/>
            </a:prstGeom>
            <a:ln w="25400" cmpd="sng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133606" y="2133601"/>
            <a:ext cx="324808" cy="423864"/>
            <a:chOff x="2133606" y="2133601"/>
            <a:chExt cx="324808" cy="423864"/>
          </a:xfrm>
        </p:grpSpPr>
        <p:sp>
          <p:nvSpPr>
            <p:cNvPr id="28" name="Flowchart: Magnetic Disk 27"/>
            <p:cNvSpPr/>
            <p:nvPr/>
          </p:nvSpPr>
          <p:spPr bwMode="auto">
            <a:xfrm>
              <a:off x="2133606" y="2133601"/>
              <a:ext cx="104775" cy="423864"/>
            </a:xfrm>
            <a:prstGeom prst="flowChartMagneticDisk">
              <a:avLst/>
            </a:prstGeom>
            <a:solidFill>
              <a:schemeClr val="accent2">
                <a:lumMod val="75000"/>
              </a:schemeClr>
            </a:solidFill>
            <a:ln w="31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" name="Flowchart: Magnetic Disk 17"/>
            <p:cNvSpPr>
              <a:spLocks noChangeArrowheads="1"/>
            </p:cNvSpPr>
            <p:nvPr/>
          </p:nvSpPr>
          <p:spPr bwMode="auto">
            <a:xfrm rot="19790613" flipH="1" flipV="1">
              <a:off x="2142152" y="2416904"/>
              <a:ext cx="316262" cy="119229"/>
            </a:xfrm>
            <a:prstGeom prst="flowChartMagneticDisk">
              <a:avLst/>
            </a:prstGeom>
            <a:solidFill>
              <a:schemeClr val="accent2">
                <a:lumMod val="75000"/>
              </a:schemeClr>
            </a:solidFill>
            <a:ln w="3175" cmpd="thickThin" algn="ctr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595055" y="2133601"/>
            <a:ext cx="316262" cy="423864"/>
            <a:chOff x="2595055" y="2133601"/>
            <a:chExt cx="316262" cy="423864"/>
          </a:xfrm>
        </p:grpSpPr>
        <p:sp>
          <p:nvSpPr>
            <p:cNvPr id="16" name="Flowchart: Magnetic Disk 15"/>
            <p:cNvSpPr/>
            <p:nvPr/>
          </p:nvSpPr>
          <p:spPr bwMode="auto">
            <a:xfrm flipH="1">
              <a:off x="2803519" y="2133601"/>
              <a:ext cx="104775" cy="423864"/>
            </a:xfrm>
            <a:prstGeom prst="flowChartMagneticDisk">
              <a:avLst/>
            </a:prstGeom>
            <a:solidFill>
              <a:schemeClr val="accent2">
                <a:lumMod val="75000"/>
              </a:schemeClr>
            </a:solidFill>
            <a:ln w="31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9" name="Flowchart: Magnetic Disk 18"/>
            <p:cNvSpPr>
              <a:spLocks noChangeArrowheads="1"/>
            </p:cNvSpPr>
            <p:nvPr/>
          </p:nvSpPr>
          <p:spPr bwMode="auto">
            <a:xfrm rot="1809387" flipV="1">
              <a:off x="2595055" y="2416903"/>
              <a:ext cx="316262" cy="119229"/>
            </a:xfrm>
            <a:prstGeom prst="flowChartMagneticDisk">
              <a:avLst/>
            </a:prstGeom>
            <a:solidFill>
              <a:schemeClr val="accent2">
                <a:lumMod val="75000"/>
              </a:schemeClr>
            </a:solidFill>
            <a:ln w="3175" cmpd="thickThin" algn="ctr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</p:grpSp>
      <p:pic>
        <p:nvPicPr>
          <p:cNvPr id="2050" name="Picture 2" descr="https://upload.wikimedia.org/wikipedia/commons/thumb/0/0b/Chromosome.svg/1200px-Chromosome.svg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3"/>
          <a:stretch/>
        </p:blipFill>
        <p:spPr bwMode="auto">
          <a:xfrm>
            <a:off x="4864100" y="1853406"/>
            <a:ext cx="3114507" cy="447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327156" y="2807711"/>
            <a:ext cx="887413" cy="1928813"/>
            <a:chOff x="1327156" y="2807711"/>
            <a:chExt cx="887413" cy="1928813"/>
          </a:xfrm>
        </p:grpSpPr>
        <p:sp>
          <p:nvSpPr>
            <p:cNvPr id="25" name="Oval 24"/>
            <p:cNvSpPr/>
            <p:nvPr/>
          </p:nvSpPr>
          <p:spPr>
            <a:xfrm>
              <a:off x="1860556" y="2807711"/>
              <a:ext cx="74613" cy="87947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25400" cmpd="sng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1327156" y="3353811"/>
              <a:ext cx="74613" cy="87947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25400" cmpd="sng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2139956" y="3855461"/>
              <a:ext cx="74613" cy="881063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25400" cmpd="sng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209681" y="2839461"/>
            <a:ext cx="1990725" cy="1897063"/>
            <a:chOff x="1209681" y="2839461"/>
            <a:chExt cx="1990725" cy="1897063"/>
          </a:xfrm>
        </p:grpSpPr>
        <p:sp>
          <p:nvSpPr>
            <p:cNvPr id="29" name="Freeform 28"/>
            <p:cNvSpPr/>
            <p:nvPr/>
          </p:nvSpPr>
          <p:spPr>
            <a:xfrm>
              <a:off x="1571631" y="2839461"/>
              <a:ext cx="1333500" cy="784225"/>
            </a:xfrm>
            <a:custGeom>
              <a:avLst/>
              <a:gdLst>
                <a:gd name="connsiteX0" fmla="*/ 219075 w 1333684"/>
                <a:gd name="connsiteY0" fmla="*/ 85725 h 783630"/>
                <a:gd name="connsiteX1" fmla="*/ 476250 w 1333684"/>
                <a:gd name="connsiteY1" fmla="*/ 104775 h 783630"/>
                <a:gd name="connsiteX2" fmla="*/ 428625 w 1333684"/>
                <a:gd name="connsiteY2" fmla="*/ 114300 h 783630"/>
                <a:gd name="connsiteX3" fmla="*/ 295275 w 1333684"/>
                <a:gd name="connsiteY3" fmla="*/ 161925 h 783630"/>
                <a:gd name="connsiteX4" fmla="*/ 219075 w 1333684"/>
                <a:gd name="connsiteY4" fmla="*/ 180975 h 783630"/>
                <a:gd name="connsiteX5" fmla="*/ 152400 w 1333684"/>
                <a:gd name="connsiteY5" fmla="*/ 200025 h 783630"/>
                <a:gd name="connsiteX6" fmla="*/ 0 w 1333684"/>
                <a:gd name="connsiteY6" fmla="*/ 247650 h 783630"/>
                <a:gd name="connsiteX7" fmla="*/ 466725 w 1333684"/>
                <a:gd name="connsiteY7" fmla="*/ 285750 h 783630"/>
                <a:gd name="connsiteX8" fmla="*/ 438150 w 1333684"/>
                <a:gd name="connsiteY8" fmla="*/ 304800 h 783630"/>
                <a:gd name="connsiteX9" fmla="*/ 400050 w 1333684"/>
                <a:gd name="connsiteY9" fmla="*/ 314325 h 783630"/>
                <a:gd name="connsiteX10" fmla="*/ 323850 w 1333684"/>
                <a:gd name="connsiteY10" fmla="*/ 361950 h 783630"/>
                <a:gd name="connsiteX11" fmla="*/ 295275 w 1333684"/>
                <a:gd name="connsiteY11" fmla="*/ 381000 h 783630"/>
                <a:gd name="connsiteX12" fmla="*/ 266700 w 1333684"/>
                <a:gd name="connsiteY12" fmla="*/ 390525 h 783630"/>
                <a:gd name="connsiteX13" fmla="*/ 247650 w 1333684"/>
                <a:gd name="connsiteY13" fmla="*/ 419100 h 783630"/>
                <a:gd name="connsiteX14" fmla="*/ 361950 w 1333684"/>
                <a:gd name="connsiteY14" fmla="*/ 476250 h 783630"/>
                <a:gd name="connsiteX15" fmla="*/ 323850 w 1333684"/>
                <a:gd name="connsiteY15" fmla="*/ 485775 h 783630"/>
                <a:gd name="connsiteX16" fmla="*/ 266700 w 1333684"/>
                <a:gd name="connsiteY16" fmla="*/ 504825 h 783630"/>
                <a:gd name="connsiteX17" fmla="*/ 57150 w 1333684"/>
                <a:gd name="connsiteY17" fmla="*/ 552450 h 783630"/>
                <a:gd name="connsiteX18" fmla="*/ 28575 w 1333684"/>
                <a:gd name="connsiteY18" fmla="*/ 571500 h 783630"/>
                <a:gd name="connsiteX19" fmla="*/ 0 w 1333684"/>
                <a:gd name="connsiteY19" fmla="*/ 581025 h 783630"/>
                <a:gd name="connsiteX20" fmla="*/ 104775 w 1333684"/>
                <a:gd name="connsiteY20" fmla="*/ 619125 h 783630"/>
                <a:gd name="connsiteX21" fmla="*/ 247650 w 1333684"/>
                <a:gd name="connsiteY21" fmla="*/ 628650 h 783630"/>
                <a:gd name="connsiteX22" fmla="*/ 266700 w 1333684"/>
                <a:gd name="connsiteY22" fmla="*/ 657225 h 783630"/>
                <a:gd name="connsiteX23" fmla="*/ 266700 w 1333684"/>
                <a:gd name="connsiteY23" fmla="*/ 685800 h 783630"/>
                <a:gd name="connsiteX24" fmla="*/ 485775 w 1333684"/>
                <a:gd name="connsiteY24" fmla="*/ 647700 h 783630"/>
                <a:gd name="connsiteX25" fmla="*/ 542925 w 1333684"/>
                <a:gd name="connsiteY25" fmla="*/ 628650 h 783630"/>
                <a:gd name="connsiteX26" fmla="*/ 523875 w 1333684"/>
                <a:gd name="connsiteY26" fmla="*/ 657225 h 783630"/>
                <a:gd name="connsiteX27" fmla="*/ 476250 w 1333684"/>
                <a:gd name="connsiteY27" fmla="*/ 676275 h 783630"/>
                <a:gd name="connsiteX28" fmla="*/ 447675 w 1333684"/>
                <a:gd name="connsiteY28" fmla="*/ 685800 h 783630"/>
                <a:gd name="connsiteX29" fmla="*/ 400050 w 1333684"/>
                <a:gd name="connsiteY29" fmla="*/ 704850 h 783630"/>
                <a:gd name="connsiteX30" fmla="*/ 428625 w 1333684"/>
                <a:gd name="connsiteY30" fmla="*/ 714375 h 783630"/>
                <a:gd name="connsiteX31" fmla="*/ 619125 w 1333684"/>
                <a:gd name="connsiteY31" fmla="*/ 676275 h 783630"/>
                <a:gd name="connsiteX32" fmla="*/ 762000 w 1333684"/>
                <a:gd name="connsiteY32" fmla="*/ 657225 h 783630"/>
                <a:gd name="connsiteX33" fmla="*/ 781050 w 1333684"/>
                <a:gd name="connsiteY33" fmla="*/ 723900 h 783630"/>
                <a:gd name="connsiteX34" fmla="*/ 704850 w 1333684"/>
                <a:gd name="connsiteY34" fmla="*/ 781050 h 783630"/>
                <a:gd name="connsiteX35" fmla="*/ 895350 w 1333684"/>
                <a:gd name="connsiteY35" fmla="*/ 676275 h 783630"/>
                <a:gd name="connsiteX36" fmla="*/ 990600 w 1333684"/>
                <a:gd name="connsiteY36" fmla="*/ 609600 h 783630"/>
                <a:gd name="connsiteX37" fmla="*/ 1019175 w 1333684"/>
                <a:gd name="connsiteY37" fmla="*/ 571500 h 783630"/>
                <a:gd name="connsiteX38" fmla="*/ 1028700 w 1333684"/>
                <a:gd name="connsiteY38" fmla="*/ 533400 h 783630"/>
                <a:gd name="connsiteX39" fmla="*/ 942975 w 1333684"/>
                <a:gd name="connsiteY39" fmla="*/ 466725 h 783630"/>
                <a:gd name="connsiteX40" fmla="*/ 962025 w 1333684"/>
                <a:gd name="connsiteY40" fmla="*/ 438150 h 783630"/>
                <a:gd name="connsiteX41" fmla="*/ 923925 w 1333684"/>
                <a:gd name="connsiteY41" fmla="*/ 428625 h 783630"/>
                <a:gd name="connsiteX42" fmla="*/ 809625 w 1333684"/>
                <a:gd name="connsiteY42" fmla="*/ 419100 h 783630"/>
                <a:gd name="connsiteX43" fmla="*/ 857250 w 1333684"/>
                <a:gd name="connsiteY43" fmla="*/ 400050 h 783630"/>
                <a:gd name="connsiteX44" fmla="*/ 876300 w 1333684"/>
                <a:gd name="connsiteY44" fmla="*/ 381000 h 783630"/>
                <a:gd name="connsiteX45" fmla="*/ 781050 w 1333684"/>
                <a:gd name="connsiteY45" fmla="*/ 390525 h 783630"/>
                <a:gd name="connsiteX46" fmla="*/ 838200 w 1333684"/>
                <a:gd name="connsiteY46" fmla="*/ 400050 h 783630"/>
                <a:gd name="connsiteX47" fmla="*/ 819150 w 1333684"/>
                <a:gd name="connsiteY47" fmla="*/ 428625 h 783630"/>
                <a:gd name="connsiteX48" fmla="*/ 714375 w 1333684"/>
                <a:gd name="connsiteY48" fmla="*/ 466725 h 783630"/>
                <a:gd name="connsiteX49" fmla="*/ 638175 w 1333684"/>
                <a:gd name="connsiteY49" fmla="*/ 485775 h 783630"/>
                <a:gd name="connsiteX50" fmla="*/ 390525 w 1333684"/>
                <a:gd name="connsiteY50" fmla="*/ 504825 h 783630"/>
                <a:gd name="connsiteX51" fmla="*/ 438150 w 1333684"/>
                <a:gd name="connsiteY51" fmla="*/ 485775 h 783630"/>
                <a:gd name="connsiteX52" fmla="*/ 514350 w 1333684"/>
                <a:gd name="connsiteY52" fmla="*/ 457200 h 783630"/>
                <a:gd name="connsiteX53" fmla="*/ 552450 w 1333684"/>
                <a:gd name="connsiteY53" fmla="*/ 438150 h 783630"/>
                <a:gd name="connsiteX54" fmla="*/ 523875 w 1333684"/>
                <a:gd name="connsiteY54" fmla="*/ 457200 h 783630"/>
                <a:gd name="connsiteX55" fmla="*/ 619125 w 1333684"/>
                <a:gd name="connsiteY55" fmla="*/ 447675 h 783630"/>
                <a:gd name="connsiteX56" fmla="*/ 676275 w 1333684"/>
                <a:gd name="connsiteY56" fmla="*/ 428625 h 783630"/>
                <a:gd name="connsiteX57" fmla="*/ 742950 w 1333684"/>
                <a:gd name="connsiteY57" fmla="*/ 409575 h 783630"/>
                <a:gd name="connsiteX58" fmla="*/ 819150 w 1333684"/>
                <a:gd name="connsiteY58" fmla="*/ 381000 h 783630"/>
                <a:gd name="connsiteX59" fmla="*/ 885825 w 1333684"/>
                <a:gd name="connsiteY59" fmla="*/ 352425 h 783630"/>
                <a:gd name="connsiteX60" fmla="*/ 857250 w 1333684"/>
                <a:gd name="connsiteY60" fmla="*/ 304800 h 783630"/>
                <a:gd name="connsiteX61" fmla="*/ 809625 w 1333684"/>
                <a:gd name="connsiteY61" fmla="*/ 295275 h 783630"/>
                <a:gd name="connsiteX62" fmla="*/ 781050 w 1333684"/>
                <a:gd name="connsiteY62" fmla="*/ 285750 h 783630"/>
                <a:gd name="connsiteX63" fmla="*/ 809625 w 1333684"/>
                <a:gd name="connsiteY63" fmla="*/ 257175 h 783630"/>
                <a:gd name="connsiteX64" fmla="*/ 809625 w 1333684"/>
                <a:gd name="connsiteY64" fmla="*/ 228600 h 783630"/>
                <a:gd name="connsiteX65" fmla="*/ 695325 w 1333684"/>
                <a:gd name="connsiteY65" fmla="*/ 228600 h 783630"/>
                <a:gd name="connsiteX66" fmla="*/ 733425 w 1333684"/>
                <a:gd name="connsiteY66" fmla="*/ 209550 h 783630"/>
                <a:gd name="connsiteX67" fmla="*/ 857250 w 1333684"/>
                <a:gd name="connsiteY67" fmla="*/ 200025 h 783630"/>
                <a:gd name="connsiteX68" fmla="*/ 952500 w 1333684"/>
                <a:gd name="connsiteY68" fmla="*/ 142875 h 783630"/>
                <a:gd name="connsiteX69" fmla="*/ 923925 w 1333684"/>
                <a:gd name="connsiteY69" fmla="*/ 85725 h 783630"/>
                <a:gd name="connsiteX70" fmla="*/ 781050 w 1333684"/>
                <a:gd name="connsiteY70" fmla="*/ 47625 h 783630"/>
                <a:gd name="connsiteX71" fmla="*/ 638175 w 1333684"/>
                <a:gd name="connsiteY71" fmla="*/ 38100 h 783630"/>
                <a:gd name="connsiteX72" fmla="*/ 752475 w 1333684"/>
                <a:gd name="connsiteY72" fmla="*/ 28575 h 783630"/>
                <a:gd name="connsiteX73" fmla="*/ 762000 w 1333684"/>
                <a:gd name="connsiteY73" fmla="*/ 0 h 783630"/>
                <a:gd name="connsiteX74" fmla="*/ 704850 w 1333684"/>
                <a:gd name="connsiteY74" fmla="*/ 57150 h 783630"/>
                <a:gd name="connsiteX75" fmla="*/ 742950 w 1333684"/>
                <a:gd name="connsiteY75" fmla="*/ 76200 h 783630"/>
                <a:gd name="connsiteX76" fmla="*/ 942975 w 1333684"/>
                <a:gd name="connsiteY76" fmla="*/ 95250 h 783630"/>
                <a:gd name="connsiteX77" fmla="*/ 942975 w 1333684"/>
                <a:gd name="connsiteY77" fmla="*/ 180975 h 783630"/>
                <a:gd name="connsiteX78" fmla="*/ 981075 w 1333684"/>
                <a:gd name="connsiteY78" fmla="*/ 257175 h 783630"/>
                <a:gd name="connsiteX79" fmla="*/ 990600 w 1333684"/>
                <a:gd name="connsiteY79" fmla="*/ 304800 h 783630"/>
                <a:gd name="connsiteX80" fmla="*/ 1019175 w 1333684"/>
                <a:gd name="connsiteY80" fmla="*/ 314325 h 783630"/>
                <a:gd name="connsiteX81" fmla="*/ 1028700 w 1333684"/>
                <a:gd name="connsiteY81" fmla="*/ 342900 h 783630"/>
                <a:gd name="connsiteX82" fmla="*/ 1066800 w 1333684"/>
                <a:gd name="connsiteY82" fmla="*/ 333375 h 783630"/>
                <a:gd name="connsiteX83" fmla="*/ 1095375 w 1333684"/>
                <a:gd name="connsiteY83" fmla="*/ 314325 h 783630"/>
                <a:gd name="connsiteX84" fmla="*/ 1123950 w 1333684"/>
                <a:gd name="connsiteY84" fmla="*/ 304800 h 783630"/>
                <a:gd name="connsiteX85" fmla="*/ 1133475 w 1333684"/>
                <a:gd name="connsiteY85" fmla="*/ 371475 h 783630"/>
                <a:gd name="connsiteX86" fmla="*/ 1162050 w 1333684"/>
                <a:gd name="connsiteY86" fmla="*/ 352425 h 783630"/>
                <a:gd name="connsiteX87" fmla="*/ 1209675 w 1333684"/>
                <a:gd name="connsiteY87" fmla="*/ 295275 h 783630"/>
                <a:gd name="connsiteX88" fmla="*/ 1228725 w 1333684"/>
                <a:gd name="connsiteY88" fmla="*/ 323850 h 783630"/>
                <a:gd name="connsiteX89" fmla="*/ 1285875 w 1333684"/>
                <a:gd name="connsiteY89" fmla="*/ 276225 h 783630"/>
                <a:gd name="connsiteX90" fmla="*/ 1295400 w 1333684"/>
                <a:gd name="connsiteY90" fmla="*/ 304800 h 783630"/>
                <a:gd name="connsiteX91" fmla="*/ 1333500 w 1333684"/>
                <a:gd name="connsiteY91" fmla="*/ 257175 h 783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1333684" h="783630">
                  <a:moveTo>
                    <a:pt x="219075" y="85725"/>
                  </a:moveTo>
                  <a:cubicBezTo>
                    <a:pt x="304800" y="92075"/>
                    <a:pt x="391078" y="93161"/>
                    <a:pt x="476250" y="104775"/>
                  </a:cubicBezTo>
                  <a:cubicBezTo>
                    <a:pt x="492291" y="106962"/>
                    <a:pt x="444331" y="110373"/>
                    <a:pt x="428625" y="114300"/>
                  </a:cubicBezTo>
                  <a:cubicBezTo>
                    <a:pt x="281188" y="151159"/>
                    <a:pt x="443360" y="112563"/>
                    <a:pt x="295275" y="161925"/>
                  </a:cubicBezTo>
                  <a:cubicBezTo>
                    <a:pt x="270437" y="170204"/>
                    <a:pt x="244373" y="174229"/>
                    <a:pt x="219075" y="180975"/>
                  </a:cubicBezTo>
                  <a:cubicBezTo>
                    <a:pt x="196741" y="186931"/>
                    <a:pt x="174462" y="193131"/>
                    <a:pt x="152400" y="200025"/>
                  </a:cubicBezTo>
                  <a:cubicBezTo>
                    <a:pt x="-38983" y="259832"/>
                    <a:pt x="159891" y="201967"/>
                    <a:pt x="0" y="247650"/>
                  </a:cubicBezTo>
                  <a:cubicBezTo>
                    <a:pt x="174657" y="305869"/>
                    <a:pt x="-86875" y="221378"/>
                    <a:pt x="466725" y="285750"/>
                  </a:cubicBezTo>
                  <a:cubicBezTo>
                    <a:pt x="478096" y="287072"/>
                    <a:pt x="448672" y="300291"/>
                    <a:pt x="438150" y="304800"/>
                  </a:cubicBezTo>
                  <a:cubicBezTo>
                    <a:pt x="426118" y="309957"/>
                    <a:pt x="412750" y="311150"/>
                    <a:pt x="400050" y="314325"/>
                  </a:cubicBezTo>
                  <a:cubicBezTo>
                    <a:pt x="374650" y="330200"/>
                    <a:pt x="348772" y="345335"/>
                    <a:pt x="323850" y="361950"/>
                  </a:cubicBezTo>
                  <a:cubicBezTo>
                    <a:pt x="314325" y="368300"/>
                    <a:pt x="305514" y="375880"/>
                    <a:pt x="295275" y="381000"/>
                  </a:cubicBezTo>
                  <a:cubicBezTo>
                    <a:pt x="286295" y="385490"/>
                    <a:pt x="276225" y="387350"/>
                    <a:pt x="266700" y="390525"/>
                  </a:cubicBezTo>
                  <a:cubicBezTo>
                    <a:pt x="260350" y="400050"/>
                    <a:pt x="243141" y="408578"/>
                    <a:pt x="247650" y="419100"/>
                  </a:cubicBezTo>
                  <a:cubicBezTo>
                    <a:pt x="264145" y="457588"/>
                    <a:pt x="331642" y="467591"/>
                    <a:pt x="361950" y="476250"/>
                  </a:cubicBezTo>
                  <a:cubicBezTo>
                    <a:pt x="349250" y="479425"/>
                    <a:pt x="336389" y="482013"/>
                    <a:pt x="323850" y="485775"/>
                  </a:cubicBezTo>
                  <a:cubicBezTo>
                    <a:pt x="304616" y="491545"/>
                    <a:pt x="286302" y="500469"/>
                    <a:pt x="266700" y="504825"/>
                  </a:cubicBezTo>
                  <a:cubicBezTo>
                    <a:pt x="14705" y="560824"/>
                    <a:pt x="279504" y="485744"/>
                    <a:pt x="57150" y="552450"/>
                  </a:cubicBezTo>
                  <a:cubicBezTo>
                    <a:pt x="47625" y="558800"/>
                    <a:pt x="38814" y="566380"/>
                    <a:pt x="28575" y="571500"/>
                  </a:cubicBezTo>
                  <a:cubicBezTo>
                    <a:pt x="19595" y="575990"/>
                    <a:pt x="0" y="570985"/>
                    <a:pt x="0" y="581025"/>
                  </a:cubicBezTo>
                  <a:cubicBezTo>
                    <a:pt x="0" y="621848"/>
                    <a:pt x="103905" y="619049"/>
                    <a:pt x="104775" y="619125"/>
                  </a:cubicBezTo>
                  <a:cubicBezTo>
                    <a:pt x="152326" y="623260"/>
                    <a:pt x="200025" y="625475"/>
                    <a:pt x="247650" y="628650"/>
                  </a:cubicBezTo>
                  <a:cubicBezTo>
                    <a:pt x="254000" y="638175"/>
                    <a:pt x="268945" y="646000"/>
                    <a:pt x="266700" y="657225"/>
                  </a:cubicBezTo>
                  <a:cubicBezTo>
                    <a:pt x="259776" y="691846"/>
                    <a:pt x="200949" y="663883"/>
                    <a:pt x="266700" y="685800"/>
                  </a:cubicBezTo>
                  <a:cubicBezTo>
                    <a:pt x="401893" y="674534"/>
                    <a:pt x="358491" y="685137"/>
                    <a:pt x="485775" y="647700"/>
                  </a:cubicBezTo>
                  <a:cubicBezTo>
                    <a:pt x="505040" y="642034"/>
                    <a:pt x="542925" y="628650"/>
                    <a:pt x="542925" y="628650"/>
                  </a:cubicBezTo>
                  <a:cubicBezTo>
                    <a:pt x="536575" y="638175"/>
                    <a:pt x="533190" y="650571"/>
                    <a:pt x="523875" y="657225"/>
                  </a:cubicBezTo>
                  <a:cubicBezTo>
                    <a:pt x="509962" y="667163"/>
                    <a:pt x="492259" y="670272"/>
                    <a:pt x="476250" y="676275"/>
                  </a:cubicBezTo>
                  <a:cubicBezTo>
                    <a:pt x="466849" y="679800"/>
                    <a:pt x="457076" y="682275"/>
                    <a:pt x="447675" y="685800"/>
                  </a:cubicBezTo>
                  <a:cubicBezTo>
                    <a:pt x="431666" y="691803"/>
                    <a:pt x="415925" y="698500"/>
                    <a:pt x="400050" y="704850"/>
                  </a:cubicBezTo>
                  <a:cubicBezTo>
                    <a:pt x="409575" y="708025"/>
                    <a:pt x="418585" y="714375"/>
                    <a:pt x="428625" y="714375"/>
                  </a:cubicBezTo>
                  <a:cubicBezTo>
                    <a:pt x="543606" y="714375"/>
                    <a:pt x="517129" y="705417"/>
                    <a:pt x="619125" y="676275"/>
                  </a:cubicBezTo>
                  <a:cubicBezTo>
                    <a:pt x="661617" y="664134"/>
                    <a:pt x="722426" y="661182"/>
                    <a:pt x="762000" y="657225"/>
                  </a:cubicBezTo>
                  <a:cubicBezTo>
                    <a:pt x="811338" y="667093"/>
                    <a:pt x="842087" y="657314"/>
                    <a:pt x="781050" y="723900"/>
                  </a:cubicBezTo>
                  <a:cubicBezTo>
                    <a:pt x="759596" y="747305"/>
                    <a:pt x="676452" y="795249"/>
                    <a:pt x="704850" y="781050"/>
                  </a:cubicBezTo>
                  <a:cubicBezTo>
                    <a:pt x="785018" y="740966"/>
                    <a:pt x="819937" y="726551"/>
                    <a:pt x="895350" y="676275"/>
                  </a:cubicBezTo>
                  <a:cubicBezTo>
                    <a:pt x="904685" y="670051"/>
                    <a:pt x="976496" y="623704"/>
                    <a:pt x="990600" y="609600"/>
                  </a:cubicBezTo>
                  <a:cubicBezTo>
                    <a:pt x="1001825" y="598375"/>
                    <a:pt x="1009650" y="584200"/>
                    <a:pt x="1019175" y="571500"/>
                  </a:cubicBezTo>
                  <a:cubicBezTo>
                    <a:pt x="1022350" y="558800"/>
                    <a:pt x="1033297" y="545657"/>
                    <a:pt x="1028700" y="533400"/>
                  </a:cubicBezTo>
                  <a:cubicBezTo>
                    <a:pt x="1018792" y="506979"/>
                    <a:pt x="963448" y="479009"/>
                    <a:pt x="942975" y="466725"/>
                  </a:cubicBezTo>
                  <a:cubicBezTo>
                    <a:pt x="949325" y="457200"/>
                    <a:pt x="967145" y="448389"/>
                    <a:pt x="962025" y="438150"/>
                  </a:cubicBezTo>
                  <a:cubicBezTo>
                    <a:pt x="956171" y="426441"/>
                    <a:pt x="936915" y="430249"/>
                    <a:pt x="923925" y="428625"/>
                  </a:cubicBezTo>
                  <a:cubicBezTo>
                    <a:pt x="885988" y="423883"/>
                    <a:pt x="847725" y="422275"/>
                    <a:pt x="809625" y="419100"/>
                  </a:cubicBezTo>
                  <a:cubicBezTo>
                    <a:pt x="825500" y="412750"/>
                    <a:pt x="840873" y="404963"/>
                    <a:pt x="857250" y="400050"/>
                  </a:cubicBezTo>
                  <a:cubicBezTo>
                    <a:pt x="905646" y="385531"/>
                    <a:pt x="925861" y="397520"/>
                    <a:pt x="876300" y="381000"/>
                  </a:cubicBezTo>
                  <a:cubicBezTo>
                    <a:pt x="844550" y="384175"/>
                    <a:pt x="809590" y="376255"/>
                    <a:pt x="781050" y="390525"/>
                  </a:cubicBezTo>
                  <a:cubicBezTo>
                    <a:pt x="763776" y="399162"/>
                    <a:pt x="824544" y="386394"/>
                    <a:pt x="838200" y="400050"/>
                  </a:cubicBezTo>
                  <a:cubicBezTo>
                    <a:pt x="846295" y="408145"/>
                    <a:pt x="827245" y="420530"/>
                    <a:pt x="819150" y="428625"/>
                  </a:cubicBezTo>
                  <a:cubicBezTo>
                    <a:pt x="791230" y="456545"/>
                    <a:pt x="750163" y="458466"/>
                    <a:pt x="714375" y="466725"/>
                  </a:cubicBezTo>
                  <a:cubicBezTo>
                    <a:pt x="688864" y="472612"/>
                    <a:pt x="664177" y="482716"/>
                    <a:pt x="638175" y="485775"/>
                  </a:cubicBezTo>
                  <a:cubicBezTo>
                    <a:pt x="555948" y="495449"/>
                    <a:pt x="390525" y="504825"/>
                    <a:pt x="390525" y="504825"/>
                  </a:cubicBezTo>
                  <a:cubicBezTo>
                    <a:pt x="406400" y="498475"/>
                    <a:pt x="422141" y="491778"/>
                    <a:pt x="438150" y="485775"/>
                  </a:cubicBezTo>
                  <a:cubicBezTo>
                    <a:pt x="488421" y="466923"/>
                    <a:pt x="448079" y="486654"/>
                    <a:pt x="514350" y="457200"/>
                  </a:cubicBezTo>
                  <a:cubicBezTo>
                    <a:pt x="527325" y="451433"/>
                    <a:pt x="538251" y="438150"/>
                    <a:pt x="552450" y="438150"/>
                  </a:cubicBezTo>
                  <a:cubicBezTo>
                    <a:pt x="563898" y="438150"/>
                    <a:pt x="512542" y="455581"/>
                    <a:pt x="523875" y="457200"/>
                  </a:cubicBezTo>
                  <a:cubicBezTo>
                    <a:pt x="555463" y="461713"/>
                    <a:pt x="587375" y="450850"/>
                    <a:pt x="619125" y="447675"/>
                  </a:cubicBezTo>
                  <a:cubicBezTo>
                    <a:pt x="638175" y="441325"/>
                    <a:pt x="657083" y="434530"/>
                    <a:pt x="676275" y="428625"/>
                  </a:cubicBezTo>
                  <a:cubicBezTo>
                    <a:pt x="698367" y="421827"/>
                    <a:pt x="721022" y="416884"/>
                    <a:pt x="742950" y="409575"/>
                  </a:cubicBezTo>
                  <a:cubicBezTo>
                    <a:pt x="768685" y="400997"/>
                    <a:pt x="794109" y="391434"/>
                    <a:pt x="819150" y="381000"/>
                  </a:cubicBezTo>
                  <a:cubicBezTo>
                    <a:pt x="913311" y="341766"/>
                    <a:pt x="810489" y="377537"/>
                    <a:pt x="885825" y="352425"/>
                  </a:cubicBezTo>
                  <a:cubicBezTo>
                    <a:pt x="876300" y="336550"/>
                    <a:pt x="872061" y="315908"/>
                    <a:pt x="857250" y="304800"/>
                  </a:cubicBezTo>
                  <a:cubicBezTo>
                    <a:pt x="844298" y="295086"/>
                    <a:pt x="825331" y="299202"/>
                    <a:pt x="809625" y="295275"/>
                  </a:cubicBezTo>
                  <a:cubicBezTo>
                    <a:pt x="799885" y="292840"/>
                    <a:pt x="790575" y="288925"/>
                    <a:pt x="781050" y="285750"/>
                  </a:cubicBezTo>
                  <a:cubicBezTo>
                    <a:pt x="790575" y="276225"/>
                    <a:pt x="798664" y="265005"/>
                    <a:pt x="809625" y="257175"/>
                  </a:cubicBezTo>
                  <a:cubicBezTo>
                    <a:pt x="848365" y="229503"/>
                    <a:pt x="871705" y="244120"/>
                    <a:pt x="809625" y="228600"/>
                  </a:cubicBezTo>
                  <a:cubicBezTo>
                    <a:pt x="794385" y="231140"/>
                    <a:pt x="710565" y="251460"/>
                    <a:pt x="695325" y="228600"/>
                  </a:cubicBezTo>
                  <a:cubicBezTo>
                    <a:pt x="687449" y="216786"/>
                    <a:pt x="719442" y="212018"/>
                    <a:pt x="733425" y="209550"/>
                  </a:cubicBezTo>
                  <a:cubicBezTo>
                    <a:pt x="774192" y="202356"/>
                    <a:pt x="815975" y="203200"/>
                    <a:pt x="857250" y="200025"/>
                  </a:cubicBezTo>
                  <a:cubicBezTo>
                    <a:pt x="926214" y="154049"/>
                    <a:pt x="893922" y="172164"/>
                    <a:pt x="952500" y="142875"/>
                  </a:cubicBezTo>
                  <a:cubicBezTo>
                    <a:pt x="964614" y="106534"/>
                    <a:pt x="973902" y="108791"/>
                    <a:pt x="923925" y="85725"/>
                  </a:cubicBezTo>
                  <a:cubicBezTo>
                    <a:pt x="882711" y="66703"/>
                    <a:pt x="827624" y="52061"/>
                    <a:pt x="781050" y="47625"/>
                  </a:cubicBezTo>
                  <a:cubicBezTo>
                    <a:pt x="733534" y="43100"/>
                    <a:pt x="685800" y="41275"/>
                    <a:pt x="638175" y="38100"/>
                  </a:cubicBezTo>
                  <a:cubicBezTo>
                    <a:pt x="676275" y="34925"/>
                    <a:pt x="715934" y="39819"/>
                    <a:pt x="752475" y="28575"/>
                  </a:cubicBezTo>
                  <a:cubicBezTo>
                    <a:pt x="762071" y="25622"/>
                    <a:pt x="772040" y="0"/>
                    <a:pt x="762000" y="0"/>
                  </a:cubicBezTo>
                  <a:cubicBezTo>
                    <a:pt x="738371" y="0"/>
                    <a:pt x="715667" y="40925"/>
                    <a:pt x="704850" y="57150"/>
                  </a:cubicBezTo>
                  <a:cubicBezTo>
                    <a:pt x="717550" y="63500"/>
                    <a:pt x="729115" y="73007"/>
                    <a:pt x="742950" y="76200"/>
                  </a:cubicBezTo>
                  <a:cubicBezTo>
                    <a:pt x="766260" y="81579"/>
                    <a:pt x="933550" y="94465"/>
                    <a:pt x="942975" y="95250"/>
                  </a:cubicBezTo>
                  <a:cubicBezTo>
                    <a:pt x="930548" y="132530"/>
                    <a:pt x="925634" y="132419"/>
                    <a:pt x="942975" y="180975"/>
                  </a:cubicBezTo>
                  <a:cubicBezTo>
                    <a:pt x="952526" y="207719"/>
                    <a:pt x="981075" y="257175"/>
                    <a:pt x="981075" y="257175"/>
                  </a:cubicBezTo>
                  <a:cubicBezTo>
                    <a:pt x="984250" y="273050"/>
                    <a:pt x="981620" y="291330"/>
                    <a:pt x="990600" y="304800"/>
                  </a:cubicBezTo>
                  <a:cubicBezTo>
                    <a:pt x="996169" y="313154"/>
                    <a:pt x="1012075" y="307225"/>
                    <a:pt x="1019175" y="314325"/>
                  </a:cubicBezTo>
                  <a:cubicBezTo>
                    <a:pt x="1026275" y="321425"/>
                    <a:pt x="1025525" y="333375"/>
                    <a:pt x="1028700" y="342900"/>
                  </a:cubicBezTo>
                  <a:cubicBezTo>
                    <a:pt x="1041400" y="339725"/>
                    <a:pt x="1054768" y="338532"/>
                    <a:pt x="1066800" y="333375"/>
                  </a:cubicBezTo>
                  <a:cubicBezTo>
                    <a:pt x="1077322" y="328866"/>
                    <a:pt x="1085136" y="319445"/>
                    <a:pt x="1095375" y="314325"/>
                  </a:cubicBezTo>
                  <a:cubicBezTo>
                    <a:pt x="1104355" y="309835"/>
                    <a:pt x="1114425" y="307975"/>
                    <a:pt x="1123950" y="304800"/>
                  </a:cubicBezTo>
                  <a:cubicBezTo>
                    <a:pt x="1127125" y="327025"/>
                    <a:pt x="1119450" y="353944"/>
                    <a:pt x="1133475" y="371475"/>
                  </a:cubicBezTo>
                  <a:cubicBezTo>
                    <a:pt x="1140626" y="380414"/>
                    <a:pt x="1153256" y="359754"/>
                    <a:pt x="1162050" y="352425"/>
                  </a:cubicBezTo>
                  <a:cubicBezTo>
                    <a:pt x="1189552" y="329506"/>
                    <a:pt x="1190944" y="323372"/>
                    <a:pt x="1209675" y="295275"/>
                  </a:cubicBezTo>
                  <a:cubicBezTo>
                    <a:pt x="1216025" y="304800"/>
                    <a:pt x="1217433" y="321968"/>
                    <a:pt x="1228725" y="323850"/>
                  </a:cubicBezTo>
                  <a:cubicBezTo>
                    <a:pt x="1257728" y="328684"/>
                    <a:pt x="1274538" y="293231"/>
                    <a:pt x="1285875" y="276225"/>
                  </a:cubicBezTo>
                  <a:cubicBezTo>
                    <a:pt x="1289050" y="285750"/>
                    <a:pt x="1285360" y="304800"/>
                    <a:pt x="1295400" y="304800"/>
                  </a:cubicBezTo>
                  <a:cubicBezTo>
                    <a:pt x="1338580" y="304800"/>
                    <a:pt x="1333500" y="279146"/>
                    <a:pt x="1333500" y="257175"/>
                  </a:cubicBezTo>
                </a:path>
              </a:pathLst>
            </a:cu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0" name="Freeform 29"/>
            <p:cNvSpPr/>
            <p:nvPr/>
          </p:nvSpPr>
          <p:spPr>
            <a:xfrm>
              <a:off x="1866906" y="3952299"/>
              <a:ext cx="1333500" cy="784225"/>
            </a:xfrm>
            <a:custGeom>
              <a:avLst/>
              <a:gdLst>
                <a:gd name="connsiteX0" fmla="*/ 219075 w 1333684"/>
                <a:gd name="connsiteY0" fmla="*/ 85725 h 783630"/>
                <a:gd name="connsiteX1" fmla="*/ 476250 w 1333684"/>
                <a:gd name="connsiteY1" fmla="*/ 104775 h 783630"/>
                <a:gd name="connsiteX2" fmla="*/ 428625 w 1333684"/>
                <a:gd name="connsiteY2" fmla="*/ 114300 h 783630"/>
                <a:gd name="connsiteX3" fmla="*/ 295275 w 1333684"/>
                <a:gd name="connsiteY3" fmla="*/ 161925 h 783630"/>
                <a:gd name="connsiteX4" fmla="*/ 219075 w 1333684"/>
                <a:gd name="connsiteY4" fmla="*/ 180975 h 783630"/>
                <a:gd name="connsiteX5" fmla="*/ 152400 w 1333684"/>
                <a:gd name="connsiteY5" fmla="*/ 200025 h 783630"/>
                <a:gd name="connsiteX6" fmla="*/ 0 w 1333684"/>
                <a:gd name="connsiteY6" fmla="*/ 247650 h 783630"/>
                <a:gd name="connsiteX7" fmla="*/ 466725 w 1333684"/>
                <a:gd name="connsiteY7" fmla="*/ 285750 h 783630"/>
                <a:gd name="connsiteX8" fmla="*/ 438150 w 1333684"/>
                <a:gd name="connsiteY8" fmla="*/ 304800 h 783630"/>
                <a:gd name="connsiteX9" fmla="*/ 400050 w 1333684"/>
                <a:gd name="connsiteY9" fmla="*/ 314325 h 783630"/>
                <a:gd name="connsiteX10" fmla="*/ 323850 w 1333684"/>
                <a:gd name="connsiteY10" fmla="*/ 361950 h 783630"/>
                <a:gd name="connsiteX11" fmla="*/ 295275 w 1333684"/>
                <a:gd name="connsiteY11" fmla="*/ 381000 h 783630"/>
                <a:gd name="connsiteX12" fmla="*/ 266700 w 1333684"/>
                <a:gd name="connsiteY12" fmla="*/ 390525 h 783630"/>
                <a:gd name="connsiteX13" fmla="*/ 247650 w 1333684"/>
                <a:gd name="connsiteY13" fmla="*/ 419100 h 783630"/>
                <a:gd name="connsiteX14" fmla="*/ 361950 w 1333684"/>
                <a:gd name="connsiteY14" fmla="*/ 476250 h 783630"/>
                <a:gd name="connsiteX15" fmla="*/ 323850 w 1333684"/>
                <a:gd name="connsiteY15" fmla="*/ 485775 h 783630"/>
                <a:gd name="connsiteX16" fmla="*/ 266700 w 1333684"/>
                <a:gd name="connsiteY16" fmla="*/ 504825 h 783630"/>
                <a:gd name="connsiteX17" fmla="*/ 57150 w 1333684"/>
                <a:gd name="connsiteY17" fmla="*/ 552450 h 783630"/>
                <a:gd name="connsiteX18" fmla="*/ 28575 w 1333684"/>
                <a:gd name="connsiteY18" fmla="*/ 571500 h 783630"/>
                <a:gd name="connsiteX19" fmla="*/ 0 w 1333684"/>
                <a:gd name="connsiteY19" fmla="*/ 581025 h 783630"/>
                <a:gd name="connsiteX20" fmla="*/ 104775 w 1333684"/>
                <a:gd name="connsiteY20" fmla="*/ 619125 h 783630"/>
                <a:gd name="connsiteX21" fmla="*/ 247650 w 1333684"/>
                <a:gd name="connsiteY21" fmla="*/ 628650 h 783630"/>
                <a:gd name="connsiteX22" fmla="*/ 266700 w 1333684"/>
                <a:gd name="connsiteY22" fmla="*/ 657225 h 783630"/>
                <a:gd name="connsiteX23" fmla="*/ 266700 w 1333684"/>
                <a:gd name="connsiteY23" fmla="*/ 685800 h 783630"/>
                <a:gd name="connsiteX24" fmla="*/ 485775 w 1333684"/>
                <a:gd name="connsiteY24" fmla="*/ 647700 h 783630"/>
                <a:gd name="connsiteX25" fmla="*/ 542925 w 1333684"/>
                <a:gd name="connsiteY25" fmla="*/ 628650 h 783630"/>
                <a:gd name="connsiteX26" fmla="*/ 523875 w 1333684"/>
                <a:gd name="connsiteY26" fmla="*/ 657225 h 783630"/>
                <a:gd name="connsiteX27" fmla="*/ 476250 w 1333684"/>
                <a:gd name="connsiteY27" fmla="*/ 676275 h 783630"/>
                <a:gd name="connsiteX28" fmla="*/ 447675 w 1333684"/>
                <a:gd name="connsiteY28" fmla="*/ 685800 h 783630"/>
                <a:gd name="connsiteX29" fmla="*/ 400050 w 1333684"/>
                <a:gd name="connsiteY29" fmla="*/ 704850 h 783630"/>
                <a:gd name="connsiteX30" fmla="*/ 428625 w 1333684"/>
                <a:gd name="connsiteY30" fmla="*/ 714375 h 783630"/>
                <a:gd name="connsiteX31" fmla="*/ 619125 w 1333684"/>
                <a:gd name="connsiteY31" fmla="*/ 676275 h 783630"/>
                <a:gd name="connsiteX32" fmla="*/ 762000 w 1333684"/>
                <a:gd name="connsiteY32" fmla="*/ 657225 h 783630"/>
                <a:gd name="connsiteX33" fmla="*/ 781050 w 1333684"/>
                <a:gd name="connsiteY33" fmla="*/ 723900 h 783630"/>
                <a:gd name="connsiteX34" fmla="*/ 704850 w 1333684"/>
                <a:gd name="connsiteY34" fmla="*/ 781050 h 783630"/>
                <a:gd name="connsiteX35" fmla="*/ 895350 w 1333684"/>
                <a:gd name="connsiteY35" fmla="*/ 676275 h 783630"/>
                <a:gd name="connsiteX36" fmla="*/ 990600 w 1333684"/>
                <a:gd name="connsiteY36" fmla="*/ 609600 h 783630"/>
                <a:gd name="connsiteX37" fmla="*/ 1019175 w 1333684"/>
                <a:gd name="connsiteY37" fmla="*/ 571500 h 783630"/>
                <a:gd name="connsiteX38" fmla="*/ 1028700 w 1333684"/>
                <a:gd name="connsiteY38" fmla="*/ 533400 h 783630"/>
                <a:gd name="connsiteX39" fmla="*/ 942975 w 1333684"/>
                <a:gd name="connsiteY39" fmla="*/ 466725 h 783630"/>
                <a:gd name="connsiteX40" fmla="*/ 962025 w 1333684"/>
                <a:gd name="connsiteY40" fmla="*/ 438150 h 783630"/>
                <a:gd name="connsiteX41" fmla="*/ 923925 w 1333684"/>
                <a:gd name="connsiteY41" fmla="*/ 428625 h 783630"/>
                <a:gd name="connsiteX42" fmla="*/ 809625 w 1333684"/>
                <a:gd name="connsiteY42" fmla="*/ 419100 h 783630"/>
                <a:gd name="connsiteX43" fmla="*/ 857250 w 1333684"/>
                <a:gd name="connsiteY43" fmla="*/ 400050 h 783630"/>
                <a:gd name="connsiteX44" fmla="*/ 876300 w 1333684"/>
                <a:gd name="connsiteY44" fmla="*/ 381000 h 783630"/>
                <a:gd name="connsiteX45" fmla="*/ 781050 w 1333684"/>
                <a:gd name="connsiteY45" fmla="*/ 390525 h 783630"/>
                <a:gd name="connsiteX46" fmla="*/ 838200 w 1333684"/>
                <a:gd name="connsiteY46" fmla="*/ 400050 h 783630"/>
                <a:gd name="connsiteX47" fmla="*/ 819150 w 1333684"/>
                <a:gd name="connsiteY47" fmla="*/ 428625 h 783630"/>
                <a:gd name="connsiteX48" fmla="*/ 714375 w 1333684"/>
                <a:gd name="connsiteY48" fmla="*/ 466725 h 783630"/>
                <a:gd name="connsiteX49" fmla="*/ 638175 w 1333684"/>
                <a:gd name="connsiteY49" fmla="*/ 485775 h 783630"/>
                <a:gd name="connsiteX50" fmla="*/ 390525 w 1333684"/>
                <a:gd name="connsiteY50" fmla="*/ 504825 h 783630"/>
                <a:gd name="connsiteX51" fmla="*/ 438150 w 1333684"/>
                <a:gd name="connsiteY51" fmla="*/ 485775 h 783630"/>
                <a:gd name="connsiteX52" fmla="*/ 514350 w 1333684"/>
                <a:gd name="connsiteY52" fmla="*/ 457200 h 783630"/>
                <a:gd name="connsiteX53" fmla="*/ 552450 w 1333684"/>
                <a:gd name="connsiteY53" fmla="*/ 438150 h 783630"/>
                <a:gd name="connsiteX54" fmla="*/ 523875 w 1333684"/>
                <a:gd name="connsiteY54" fmla="*/ 457200 h 783630"/>
                <a:gd name="connsiteX55" fmla="*/ 619125 w 1333684"/>
                <a:gd name="connsiteY55" fmla="*/ 447675 h 783630"/>
                <a:gd name="connsiteX56" fmla="*/ 676275 w 1333684"/>
                <a:gd name="connsiteY56" fmla="*/ 428625 h 783630"/>
                <a:gd name="connsiteX57" fmla="*/ 742950 w 1333684"/>
                <a:gd name="connsiteY57" fmla="*/ 409575 h 783630"/>
                <a:gd name="connsiteX58" fmla="*/ 819150 w 1333684"/>
                <a:gd name="connsiteY58" fmla="*/ 381000 h 783630"/>
                <a:gd name="connsiteX59" fmla="*/ 885825 w 1333684"/>
                <a:gd name="connsiteY59" fmla="*/ 352425 h 783630"/>
                <a:gd name="connsiteX60" fmla="*/ 857250 w 1333684"/>
                <a:gd name="connsiteY60" fmla="*/ 304800 h 783630"/>
                <a:gd name="connsiteX61" fmla="*/ 809625 w 1333684"/>
                <a:gd name="connsiteY61" fmla="*/ 295275 h 783630"/>
                <a:gd name="connsiteX62" fmla="*/ 781050 w 1333684"/>
                <a:gd name="connsiteY62" fmla="*/ 285750 h 783630"/>
                <a:gd name="connsiteX63" fmla="*/ 809625 w 1333684"/>
                <a:gd name="connsiteY63" fmla="*/ 257175 h 783630"/>
                <a:gd name="connsiteX64" fmla="*/ 809625 w 1333684"/>
                <a:gd name="connsiteY64" fmla="*/ 228600 h 783630"/>
                <a:gd name="connsiteX65" fmla="*/ 695325 w 1333684"/>
                <a:gd name="connsiteY65" fmla="*/ 228600 h 783630"/>
                <a:gd name="connsiteX66" fmla="*/ 733425 w 1333684"/>
                <a:gd name="connsiteY66" fmla="*/ 209550 h 783630"/>
                <a:gd name="connsiteX67" fmla="*/ 857250 w 1333684"/>
                <a:gd name="connsiteY67" fmla="*/ 200025 h 783630"/>
                <a:gd name="connsiteX68" fmla="*/ 952500 w 1333684"/>
                <a:gd name="connsiteY68" fmla="*/ 142875 h 783630"/>
                <a:gd name="connsiteX69" fmla="*/ 923925 w 1333684"/>
                <a:gd name="connsiteY69" fmla="*/ 85725 h 783630"/>
                <a:gd name="connsiteX70" fmla="*/ 781050 w 1333684"/>
                <a:gd name="connsiteY70" fmla="*/ 47625 h 783630"/>
                <a:gd name="connsiteX71" fmla="*/ 638175 w 1333684"/>
                <a:gd name="connsiteY71" fmla="*/ 38100 h 783630"/>
                <a:gd name="connsiteX72" fmla="*/ 752475 w 1333684"/>
                <a:gd name="connsiteY72" fmla="*/ 28575 h 783630"/>
                <a:gd name="connsiteX73" fmla="*/ 762000 w 1333684"/>
                <a:gd name="connsiteY73" fmla="*/ 0 h 783630"/>
                <a:gd name="connsiteX74" fmla="*/ 704850 w 1333684"/>
                <a:gd name="connsiteY74" fmla="*/ 57150 h 783630"/>
                <a:gd name="connsiteX75" fmla="*/ 742950 w 1333684"/>
                <a:gd name="connsiteY75" fmla="*/ 76200 h 783630"/>
                <a:gd name="connsiteX76" fmla="*/ 942975 w 1333684"/>
                <a:gd name="connsiteY76" fmla="*/ 95250 h 783630"/>
                <a:gd name="connsiteX77" fmla="*/ 942975 w 1333684"/>
                <a:gd name="connsiteY77" fmla="*/ 180975 h 783630"/>
                <a:gd name="connsiteX78" fmla="*/ 981075 w 1333684"/>
                <a:gd name="connsiteY78" fmla="*/ 257175 h 783630"/>
                <a:gd name="connsiteX79" fmla="*/ 990600 w 1333684"/>
                <a:gd name="connsiteY79" fmla="*/ 304800 h 783630"/>
                <a:gd name="connsiteX80" fmla="*/ 1019175 w 1333684"/>
                <a:gd name="connsiteY80" fmla="*/ 314325 h 783630"/>
                <a:gd name="connsiteX81" fmla="*/ 1028700 w 1333684"/>
                <a:gd name="connsiteY81" fmla="*/ 342900 h 783630"/>
                <a:gd name="connsiteX82" fmla="*/ 1066800 w 1333684"/>
                <a:gd name="connsiteY82" fmla="*/ 333375 h 783630"/>
                <a:gd name="connsiteX83" fmla="*/ 1095375 w 1333684"/>
                <a:gd name="connsiteY83" fmla="*/ 314325 h 783630"/>
                <a:gd name="connsiteX84" fmla="*/ 1123950 w 1333684"/>
                <a:gd name="connsiteY84" fmla="*/ 304800 h 783630"/>
                <a:gd name="connsiteX85" fmla="*/ 1133475 w 1333684"/>
                <a:gd name="connsiteY85" fmla="*/ 371475 h 783630"/>
                <a:gd name="connsiteX86" fmla="*/ 1162050 w 1333684"/>
                <a:gd name="connsiteY86" fmla="*/ 352425 h 783630"/>
                <a:gd name="connsiteX87" fmla="*/ 1209675 w 1333684"/>
                <a:gd name="connsiteY87" fmla="*/ 295275 h 783630"/>
                <a:gd name="connsiteX88" fmla="*/ 1228725 w 1333684"/>
                <a:gd name="connsiteY88" fmla="*/ 323850 h 783630"/>
                <a:gd name="connsiteX89" fmla="*/ 1285875 w 1333684"/>
                <a:gd name="connsiteY89" fmla="*/ 276225 h 783630"/>
                <a:gd name="connsiteX90" fmla="*/ 1295400 w 1333684"/>
                <a:gd name="connsiteY90" fmla="*/ 304800 h 783630"/>
                <a:gd name="connsiteX91" fmla="*/ 1333500 w 1333684"/>
                <a:gd name="connsiteY91" fmla="*/ 257175 h 783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1333684" h="783630">
                  <a:moveTo>
                    <a:pt x="219075" y="85725"/>
                  </a:moveTo>
                  <a:cubicBezTo>
                    <a:pt x="304800" y="92075"/>
                    <a:pt x="391078" y="93161"/>
                    <a:pt x="476250" y="104775"/>
                  </a:cubicBezTo>
                  <a:cubicBezTo>
                    <a:pt x="492291" y="106962"/>
                    <a:pt x="444331" y="110373"/>
                    <a:pt x="428625" y="114300"/>
                  </a:cubicBezTo>
                  <a:cubicBezTo>
                    <a:pt x="281188" y="151159"/>
                    <a:pt x="443360" y="112563"/>
                    <a:pt x="295275" y="161925"/>
                  </a:cubicBezTo>
                  <a:cubicBezTo>
                    <a:pt x="270437" y="170204"/>
                    <a:pt x="244373" y="174229"/>
                    <a:pt x="219075" y="180975"/>
                  </a:cubicBezTo>
                  <a:cubicBezTo>
                    <a:pt x="196741" y="186931"/>
                    <a:pt x="174462" y="193131"/>
                    <a:pt x="152400" y="200025"/>
                  </a:cubicBezTo>
                  <a:cubicBezTo>
                    <a:pt x="-38983" y="259832"/>
                    <a:pt x="159891" y="201967"/>
                    <a:pt x="0" y="247650"/>
                  </a:cubicBezTo>
                  <a:cubicBezTo>
                    <a:pt x="174657" y="305869"/>
                    <a:pt x="-86875" y="221378"/>
                    <a:pt x="466725" y="285750"/>
                  </a:cubicBezTo>
                  <a:cubicBezTo>
                    <a:pt x="478096" y="287072"/>
                    <a:pt x="448672" y="300291"/>
                    <a:pt x="438150" y="304800"/>
                  </a:cubicBezTo>
                  <a:cubicBezTo>
                    <a:pt x="426118" y="309957"/>
                    <a:pt x="412750" y="311150"/>
                    <a:pt x="400050" y="314325"/>
                  </a:cubicBezTo>
                  <a:cubicBezTo>
                    <a:pt x="374650" y="330200"/>
                    <a:pt x="348772" y="345335"/>
                    <a:pt x="323850" y="361950"/>
                  </a:cubicBezTo>
                  <a:cubicBezTo>
                    <a:pt x="314325" y="368300"/>
                    <a:pt x="305514" y="375880"/>
                    <a:pt x="295275" y="381000"/>
                  </a:cubicBezTo>
                  <a:cubicBezTo>
                    <a:pt x="286295" y="385490"/>
                    <a:pt x="276225" y="387350"/>
                    <a:pt x="266700" y="390525"/>
                  </a:cubicBezTo>
                  <a:cubicBezTo>
                    <a:pt x="260350" y="400050"/>
                    <a:pt x="243141" y="408578"/>
                    <a:pt x="247650" y="419100"/>
                  </a:cubicBezTo>
                  <a:cubicBezTo>
                    <a:pt x="264145" y="457588"/>
                    <a:pt x="331642" y="467591"/>
                    <a:pt x="361950" y="476250"/>
                  </a:cubicBezTo>
                  <a:cubicBezTo>
                    <a:pt x="349250" y="479425"/>
                    <a:pt x="336389" y="482013"/>
                    <a:pt x="323850" y="485775"/>
                  </a:cubicBezTo>
                  <a:cubicBezTo>
                    <a:pt x="304616" y="491545"/>
                    <a:pt x="286302" y="500469"/>
                    <a:pt x="266700" y="504825"/>
                  </a:cubicBezTo>
                  <a:cubicBezTo>
                    <a:pt x="14705" y="560824"/>
                    <a:pt x="279504" y="485744"/>
                    <a:pt x="57150" y="552450"/>
                  </a:cubicBezTo>
                  <a:cubicBezTo>
                    <a:pt x="47625" y="558800"/>
                    <a:pt x="38814" y="566380"/>
                    <a:pt x="28575" y="571500"/>
                  </a:cubicBezTo>
                  <a:cubicBezTo>
                    <a:pt x="19595" y="575990"/>
                    <a:pt x="0" y="570985"/>
                    <a:pt x="0" y="581025"/>
                  </a:cubicBezTo>
                  <a:cubicBezTo>
                    <a:pt x="0" y="621848"/>
                    <a:pt x="103905" y="619049"/>
                    <a:pt x="104775" y="619125"/>
                  </a:cubicBezTo>
                  <a:cubicBezTo>
                    <a:pt x="152326" y="623260"/>
                    <a:pt x="200025" y="625475"/>
                    <a:pt x="247650" y="628650"/>
                  </a:cubicBezTo>
                  <a:cubicBezTo>
                    <a:pt x="254000" y="638175"/>
                    <a:pt x="268945" y="646000"/>
                    <a:pt x="266700" y="657225"/>
                  </a:cubicBezTo>
                  <a:cubicBezTo>
                    <a:pt x="259776" y="691846"/>
                    <a:pt x="200949" y="663883"/>
                    <a:pt x="266700" y="685800"/>
                  </a:cubicBezTo>
                  <a:cubicBezTo>
                    <a:pt x="401893" y="674534"/>
                    <a:pt x="358491" y="685137"/>
                    <a:pt x="485775" y="647700"/>
                  </a:cubicBezTo>
                  <a:cubicBezTo>
                    <a:pt x="505040" y="642034"/>
                    <a:pt x="542925" y="628650"/>
                    <a:pt x="542925" y="628650"/>
                  </a:cubicBezTo>
                  <a:cubicBezTo>
                    <a:pt x="536575" y="638175"/>
                    <a:pt x="533190" y="650571"/>
                    <a:pt x="523875" y="657225"/>
                  </a:cubicBezTo>
                  <a:cubicBezTo>
                    <a:pt x="509962" y="667163"/>
                    <a:pt x="492259" y="670272"/>
                    <a:pt x="476250" y="676275"/>
                  </a:cubicBezTo>
                  <a:cubicBezTo>
                    <a:pt x="466849" y="679800"/>
                    <a:pt x="457076" y="682275"/>
                    <a:pt x="447675" y="685800"/>
                  </a:cubicBezTo>
                  <a:cubicBezTo>
                    <a:pt x="431666" y="691803"/>
                    <a:pt x="415925" y="698500"/>
                    <a:pt x="400050" y="704850"/>
                  </a:cubicBezTo>
                  <a:cubicBezTo>
                    <a:pt x="409575" y="708025"/>
                    <a:pt x="418585" y="714375"/>
                    <a:pt x="428625" y="714375"/>
                  </a:cubicBezTo>
                  <a:cubicBezTo>
                    <a:pt x="543606" y="714375"/>
                    <a:pt x="517129" y="705417"/>
                    <a:pt x="619125" y="676275"/>
                  </a:cubicBezTo>
                  <a:cubicBezTo>
                    <a:pt x="661617" y="664134"/>
                    <a:pt x="722426" y="661182"/>
                    <a:pt x="762000" y="657225"/>
                  </a:cubicBezTo>
                  <a:cubicBezTo>
                    <a:pt x="811338" y="667093"/>
                    <a:pt x="842087" y="657314"/>
                    <a:pt x="781050" y="723900"/>
                  </a:cubicBezTo>
                  <a:cubicBezTo>
                    <a:pt x="759596" y="747305"/>
                    <a:pt x="676452" y="795249"/>
                    <a:pt x="704850" y="781050"/>
                  </a:cubicBezTo>
                  <a:cubicBezTo>
                    <a:pt x="785018" y="740966"/>
                    <a:pt x="819937" y="726551"/>
                    <a:pt x="895350" y="676275"/>
                  </a:cubicBezTo>
                  <a:cubicBezTo>
                    <a:pt x="904685" y="670051"/>
                    <a:pt x="976496" y="623704"/>
                    <a:pt x="990600" y="609600"/>
                  </a:cubicBezTo>
                  <a:cubicBezTo>
                    <a:pt x="1001825" y="598375"/>
                    <a:pt x="1009650" y="584200"/>
                    <a:pt x="1019175" y="571500"/>
                  </a:cubicBezTo>
                  <a:cubicBezTo>
                    <a:pt x="1022350" y="558800"/>
                    <a:pt x="1033297" y="545657"/>
                    <a:pt x="1028700" y="533400"/>
                  </a:cubicBezTo>
                  <a:cubicBezTo>
                    <a:pt x="1018792" y="506979"/>
                    <a:pt x="963448" y="479009"/>
                    <a:pt x="942975" y="466725"/>
                  </a:cubicBezTo>
                  <a:cubicBezTo>
                    <a:pt x="949325" y="457200"/>
                    <a:pt x="967145" y="448389"/>
                    <a:pt x="962025" y="438150"/>
                  </a:cubicBezTo>
                  <a:cubicBezTo>
                    <a:pt x="956171" y="426441"/>
                    <a:pt x="936915" y="430249"/>
                    <a:pt x="923925" y="428625"/>
                  </a:cubicBezTo>
                  <a:cubicBezTo>
                    <a:pt x="885988" y="423883"/>
                    <a:pt x="847725" y="422275"/>
                    <a:pt x="809625" y="419100"/>
                  </a:cubicBezTo>
                  <a:cubicBezTo>
                    <a:pt x="825500" y="412750"/>
                    <a:pt x="840873" y="404963"/>
                    <a:pt x="857250" y="400050"/>
                  </a:cubicBezTo>
                  <a:cubicBezTo>
                    <a:pt x="905646" y="385531"/>
                    <a:pt x="925861" y="397520"/>
                    <a:pt x="876300" y="381000"/>
                  </a:cubicBezTo>
                  <a:cubicBezTo>
                    <a:pt x="844550" y="384175"/>
                    <a:pt x="809590" y="376255"/>
                    <a:pt x="781050" y="390525"/>
                  </a:cubicBezTo>
                  <a:cubicBezTo>
                    <a:pt x="763776" y="399162"/>
                    <a:pt x="824544" y="386394"/>
                    <a:pt x="838200" y="400050"/>
                  </a:cubicBezTo>
                  <a:cubicBezTo>
                    <a:pt x="846295" y="408145"/>
                    <a:pt x="827245" y="420530"/>
                    <a:pt x="819150" y="428625"/>
                  </a:cubicBezTo>
                  <a:cubicBezTo>
                    <a:pt x="791230" y="456545"/>
                    <a:pt x="750163" y="458466"/>
                    <a:pt x="714375" y="466725"/>
                  </a:cubicBezTo>
                  <a:cubicBezTo>
                    <a:pt x="688864" y="472612"/>
                    <a:pt x="664177" y="482716"/>
                    <a:pt x="638175" y="485775"/>
                  </a:cubicBezTo>
                  <a:cubicBezTo>
                    <a:pt x="555948" y="495449"/>
                    <a:pt x="390525" y="504825"/>
                    <a:pt x="390525" y="504825"/>
                  </a:cubicBezTo>
                  <a:cubicBezTo>
                    <a:pt x="406400" y="498475"/>
                    <a:pt x="422141" y="491778"/>
                    <a:pt x="438150" y="485775"/>
                  </a:cubicBezTo>
                  <a:cubicBezTo>
                    <a:pt x="488421" y="466923"/>
                    <a:pt x="448079" y="486654"/>
                    <a:pt x="514350" y="457200"/>
                  </a:cubicBezTo>
                  <a:cubicBezTo>
                    <a:pt x="527325" y="451433"/>
                    <a:pt x="538251" y="438150"/>
                    <a:pt x="552450" y="438150"/>
                  </a:cubicBezTo>
                  <a:cubicBezTo>
                    <a:pt x="563898" y="438150"/>
                    <a:pt x="512542" y="455581"/>
                    <a:pt x="523875" y="457200"/>
                  </a:cubicBezTo>
                  <a:cubicBezTo>
                    <a:pt x="555463" y="461713"/>
                    <a:pt x="587375" y="450850"/>
                    <a:pt x="619125" y="447675"/>
                  </a:cubicBezTo>
                  <a:cubicBezTo>
                    <a:pt x="638175" y="441325"/>
                    <a:pt x="657083" y="434530"/>
                    <a:pt x="676275" y="428625"/>
                  </a:cubicBezTo>
                  <a:cubicBezTo>
                    <a:pt x="698367" y="421827"/>
                    <a:pt x="721022" y="416884"/>
                    <a:pt x="742950" y="409575"/>
                  </a:cubicBezTo>
                  <a:cubicBezTo>
                    <a:pt x="768685" y="400997"/>
                    <a:pt x="794109" y="391434"/>
                    <a:pt x="819150" y="381000"/>
                  </a:cubicBezTo>
                  <a:cubicBezTo>
                    <a:pt x="913311" y="341766"/>
                    <a:pt x="810489" y="377537"/>
                    <a:pt x="885825" y="352425"/>
                  </a:cubicBezTo>
                  <a:cubicBezTo>
                    <a:pt x="876300" y="336550"/>
                    <a:pt x="872061" y="315908"/>
                    <a:pt x="857250" y="304800"/>
                  </a:cubicBezTo>
                  <a:cubicBezTo>
                    <a:pt x="844298" y="295086"/>
                    <a:pt x="825331" y="299202"/>
                    <a:pt x="809625" y="295275"/>
                  </a:cubicBezTo>
                  <a:cubicBezTo>
                    <a:pt x="799885" y="292840"/>
                    <a:pt x="790575" y="288925"/>
                    <a:pt x="781050" y="285750"/>
                  </a:cubicBezTo>
                  <a:cubicBezTo>
                    <a:pt x="790575" y="276225"/>
                    <a:pt x="798664" y="265005"/>
                    <a:pt x="809625" y="257175"/>
                  </a:cubicBezTo>
                  <a:cubicBezTo>
                    <a:pt x="848365" y="229503"/>
                    <a:pt x="871705" y="244120"/>
                    <a:pt x="809625" y="228600"/>
                  </a:cubicBezTo>
                  <a:cubicBezTo>
                    <a:pt x="794385" y="231140"/>
                    <a:pt x="710565" y="251460"/>
                    <a:pt x="695325" y="228600"/>
                  </a:cubicBezTo>
                  <a:cubicBezTo>
                    <a:pt x="687449" y="216786"/>
                    <a:pt x="719442" y="212018"/>
                    <a:pt x="733425" y="209550"/>
                  </a:cubicBezTo>
                  <a:cubicBezTo>
                    <a:pt x="774192" y="202356"/>
                    <a:pt x="815975" y="203200"/>
                    <a:pt x="857250" y="200025"/>
                  </a:cubicBezTo>
                  <a:cubicBezTo>
                    <a:pt x="926214" y="154049"/>
                    <a:pt x="893922" y="172164"/>
                    <a:pt x="952500" y="142875"/>
                  </a:cubicBezTo>
                  <a:cubicBezTo>
                    <a:pt x="964614" y="106534"/>
                    <a:pt x="973902" y="108791"/>
                    <a:pt x="923925" y="85725"/>
                  </a:cubicBezTo>
                  <a:cubicBezTo>
                    <a:pt x="882711" y="66703"/>
                    <a:pt x="827624" y="52061"/>
                    <a:pt x="781050" y="47625"/>
                  </a:cubicBezTo>
                  <a:cubicBezTo>
                    <a:pt x="733534" y="43100"/>
                    <a:pt x="685800" y="41275"/>
                    <a:pt x="638175" y="38100"/>
                  </a:cubicBezTo>
                  <a:cubicBezTo>
                    <a:pt x="676275" y="34925"/>
                    <a:pt x="715934" y="39819"/>
                    <a:pt x="752475" y="28575"/>
                  </a:cubicBezTo>
                  <a:cubicBezTo>
                    <a:pt x="762071" y="25622"/>
                    <a:pt x="772040" y="0"/>
                    <a:pt x="762000" y="0"/>
                  </a:cubicBezTo>
                  <a:cubicBezTo>
                    <a:pt x="738371" y="0"/>
                    <a:pt x="715667" y="40925"/>
                    <a:pt x="704850" y="57150"/>
                  </a:cubicBezTo>
                  <a:cubicBezTo>
                    <a:pt x="717550" y="63500"/>
                    <a:pt x="729115" y="73007"/>
                    <a:pt x="742950" y="76200"/>
                  </a:cubicBezTo>
                  <a:cubicBezTo>
                    <a:pt x="766260" y="81579"/>
                    <a:pt x="933550" y="94465"/>
                    <a:pt x="942975" y="95250"/>
                  </a:cubicBezTo>
                  <a:cubicBezTo>
                    <a:pt x="930548" y="132530"/>
                    <a:pt x="925634" y="132419"/>
                    <a:pt x="942975" y="180975"/>
                  </a:cubicBezTo>
                  <a:cubicBezTo>
                    <a:pt x="952526" y="207719"/>
                    <a:pt x="981075" y="257175"/>
                    <a:pt x="981075" y="257175"/>
                  </a:cubicBezTo>
                  <a:cubicBezTo>
                    <a:pt x="984250" y="273050"/>
                    <a:pt x="981620" y="291330"/>
                    <a:pt x="990600" y="304800"/>
                  </a:cubicBezTo>
                  <a:cubicBezTo>
                    <a:pt x="996169" y="313154"/>
                    <a:pt x="1012075" y="307225"/>
                    <a:pt x="1019175" y="314325"/>
                  </a:cubicBezTo>
                  <a:cubicBezTo>
                    <a:pt x="1026275" y="321425"/>
                    <a:pt x="1025525" y="333375"/>
                    <a:pt x="1028700" y="342900"/>
                  </a:cubicBezTo>
                  <a:cubicBezTo>
                    <a:pt x="1041400" y="339725"/>
                    <a:pt x="1054768" y="338532"/>
                    <a:pt x="1066800" y="333375"/>
                  </a:cubicBezTo>
                  <a:cubicBezTo>
                    <a:pt x="1077322" y="328866"/>
                    <a:pt x="1085136" y="319445"/>
                    <a:pt x="1095375" y="314325"/>
                  </a:cubicBezTo>
                  <a:cubicBezTo>
                    <a:pt x="1104355" y="309835"/>
                    <a:pt x="1114425" y="307975"/>
                    <a:pt x="1123950" y="304800"/>
                  </a:cubicBezTo>
                  <a:cubicBezTo>
                    <a:pt x="1127125" y="327025"/>
                    <a:pt x="1119450" y="353944"/>
                    <a:pt x="1133475" y="371475"/>
                  </a:cubicBezTo>
                  <a:cubicBezTo>
                    <a:pt x="1140626" y="380414"/>
                    <a:pt x="1153256" y="359754"/>
                    <a:pt x="1162050" y="352425"/>
                  </a:cubicBezTo>
                  <a:cubicBezTo>
                    <a:pt x="1189552" y="329506"/>
                    <a:pt x="1190944" y="323372"/>
                    <a:pt x="1209675" y="295275"/>
                  </a:cubicBezTo>
                  <a:cubicBezTo>
                    <a:pt x="1216025" y="304800"/>
                    <a:pt x="1217433" y="321968"/>
                    <a:pt x="1228725" y="323850"/>
                  </a:cubicBezTo>
                  <a:cubicBezTo>
                    <a:pt x="1257728" y="328684"/>
                    <a:pt x="1274538" y="293231"/>
                    <a:pt x="1285875" y="276225"/>
                  </a:cubicBezTo>
                  <a:cubicBezTo>
                    <a:pt x="1289050" y="285750"/>
                    <a:pt x="1285360" y="304800"/>
                    <a:pt x="1295400" y="304800"/>
                  </a:cubicBezTo>
                  <a:cubicBezTo>
                    <a:pt x="1338580" y="304800"/>
                    <a:pt x="1333500" y="279146"/>
                    <a:pt x="1333500" y="257175"/>
                  </a:cubicBezTo>
                </a:path>
              </a:pathLst>
            </a:cu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1" name="Freeform 30"/>
            <p:cNvSpPr/>
            <p:nvPr/>
          </p:nvSpPr>
          <p:spPr>
            <a:xfrm>
              <a:off x="1209681" y="3553836"/>
              <a:ext cx="1333500" cy="784225"/>
            </a:xfrm>
            <a:custGeom>
              <a:avLst/>
              <a:gdLst>
                <a:gd name="connsiteX0" fmla="*/ 219075 w 1333684"/>
                <a:gd name="connsiteY0" fmla="*/ 85725 h 783630"/>
                <a:gd name="connsiteX1" fmla="*/ 476250 w 1333684"/>
                <a:gd name="connsiteY1" fmla="*/ 104775 h 783630"/>
                <a:gd name="connsiteX2" fmla="*/ 428625 w 1333684"/>
                <a:gd name="connsiteY2" fmla="*/ 114300 h 783630"/>
                <a:gd name="connsiteX3" fmla="*/ 295275 w 1333684"/>
                <a:gd name="connsiteY3" fmla="*/ 161925 h 783630"/>
                <a:gd name="connsiteX4" fmla="*/ 219075 w 1333684"/>
                <a:gd name="connsiteY4" fmla="*/ 180975 h 783630"/>
                <a:gd name="connsiteX5" fmla="*/ 152400 w 1333684"/>
                <a:gd name="connsiteY5" fmla="*/ 200025 h 783630"/>
                <a:gd name="connsiteX6" fmla="*/ 0 w 1333684"/>
                <a:gd name="connsiteY6" fmla="*/ 247650 h 783630"/>
                <a:gd name="connsiteX7" fmla="*/ 466725 w 1333684"/>
                <a:gd name="connsiteY7" fmla="*/ 285750 h 783630"/>
                <a:gd name="connsiteX8" fmla="*/ 438150 w 1333684"/>
                <a:gd name="connsiteY8" fmla="*/ 304800 h 783630"/>
                <a:gd name="connsiteX9" fmla="*/ 400050 w 1333684"/>
                <a:gd name="connsiteY9" fmla="*/ 314325 h 783630"/>
                <a:gd name="connsiteX10" fmla="*/ 323850 w 1333684"/>
                <a:gd name="connsiteY10" fmla="*/ 361950 h 783630"/>
                <a:gd name="connsiteX11" fmla="*/ 295275 w 1333684"/>
                <a:gd name="connsiteY11" fmla="*/ 381000 h 783630"/>
                <a:gd name="connsiteX12" fmla="*/ 266700 w 1333684"/>
                <a:gd name="connsiteY12" fmla="*/ 390525 h 783630"/>
                <a:gd name="connsiteX13" fmla="*/ 247650 w 1333684"/>
                <a:gd name="connsiteY13" fmla="*/ 419100 h 783630"/>
                <a:gd name="connsiteX14" fmla="*/ 361950 w 1333684"/>
                <a:gd name="connsiteY14" fmla="*/ 476250 h 783630"/>
                <a:gd name="connsiteX15" fmla="*/ 323850 w 1333684"/>
                <a:gd name="connsiteY15" fmla="*/ 485775 h 783630"/>
                <a:gd name="connsiteX16" fmla="*/ 266700 w 1333684"/>
                <a:gd name="connsiteY16" fmla="*/ 504825 h 783630"/>
                <a:gd name="connsiteX17" fmla="*/ 57150 w 1333684"/>
                <a:gd name="connsiteY17" fmla="*/ 552450 h 783630"/>
                <a:gd name="connsiteX18" fmla="*/ 28575 w 1333684"/>
                <a:gd name="connsiteY18" fmla="*/ 571500 h 783630"/>
                <a:gd name="connsiteX19" fmla="*/ 0 w 1333684"/>
                <a:gd name="connsiteY19" fmla="*/ 581025 h 783630"/>
                <a:gd name="connsiteX20" fmla="*/ 104775 w 1333684"/>
                <a:gd name="connsiteY20" fmla="*/ 619125 h 783630"/>
                <a:gd name="connsiteX21" fmla="*/ 247650 w 1333684"/>
                <a:gd name="connsiteY21" fmla="*/ 628650 h 783630"/>
                <a:gd name="connsiteX22" fmla="*/ 266700 w 1333684"/>
                <a:gd name="connsiteY22" fmla="*/ 657225 h 783630"/>
                <a:gd name="connsiteX23" fmla="*/ 266700 w 1333684"/>
                <a:gd name="connsiteY23" fmla="*/ 685800 h 783630"/>
                <a:gd name="connsiteX24" fmla="*/ 485775 w 1333684"/>
                <a:gd name="connsiteY24" fmla="*/ 647700 h 783630"/>
                <a:gd name="connsiteX25" fmla="*/ 542925 w 1333684"/>
                <a:gd name="connsiteY25" fmla="*/ 628650 h 783630"/>
                <a:gd name="connsiteX26" fmla="*/ 523875 w 1333684"/>
                <a:gd name="connsiteY26" fmla="*/ 657225 h 783630"/>
                <a:gd name="connsiteX27" fmla="*/ 476250 w 1333684"/>
                <a:gd name="connsiteY27" fmla="*/ 676275 h 783630"/>
                <a:gd name="connsiteX28" fmla="*/ 447675 w 1333684"/>
                <a:gd name="connsiteY28" fmla="*/ 685800 h 783630"/>
                <a:gd name="connsiteX29" fmla="*/ 400050 w 1333684"/>
                <a:gd name="connsiteY29" fmla="*/ 704850 h 783630"/>
                <a:gd name="connsiteX30" fmla="*/ 428625 w 1333684"/>
                <a:gd name="connsiteY30" fmla="*/ 714375 h 783630"/>
                <a:gd name="connsiteX31" fmla="*/ 619125 w 1333684"/>
                <a:gd name="connsiteY31" fmla="*/ 676275 h 783630"/>
                <a:gd name="connsiteX32" fmla="*/ 762000 w 1333684"/>
                <a:gd name="connsiteY32" fmla="*/ 657225 h 783630"/>
                <a:gd name="connsiteX33" fmla="*/ 781050 w 1333684"/>
                <a:gd name="connsiteY33" fmla="*/ 723900 h 783630"/>
                <a:gd name="connsiteX34" fmla="*/ 704850 w 1333684"/>
                <a:gd name="connsiteY34" fmla="*/ 781050 h 783630"/>
                <a:gd name="connsiteX35" fmla="*/ 895350 w 1333684"/>
                <a:gd name="connsiteY35" fmla="*/ 676275 h 783630"/>
                <a:gd name="connsiteX36" fmla="*/ 990600 w 1333684"/>
                <a:gd name="connsiteY36" fmla="*/ 609600 h 783630"/>
                <a:gd name="connsiteX37" fmla="*/ 1019175 w 1333684"/>
                <a:gd name="connsiteY37" fmla="*/ 571500 h 783630"/>
                <a:gd name="connsiteX38" fmla="*/ 1028700 w 1333684"/>
                <a:gd name="connsiteY38" fmla="*/ 533400 h 783630"/>
                <a:gd name="connsiteX39" fmla="*/ 942975 w 1333684"/>
                <a:gd name="connsiteY39" fmla="*/ 466725 h 783630"/>
                <a:gd name="connsiteX40" fmla="*/ 962025 w 1333684"/>
                <a:gd name="connsiteY40" fmla="*/ 438150 h 783630"/>
                <a:gd name="connsiteX41" fmla="*/ 923925 w 1333684"/>
                <a:gd name="connsiteY41" fmla="*/ 428625 h 783630"/>
                <a:gd name="connsiteX42" fmla="*/ 809625 w 1333684"/>
                <a:gd name="connsiteY42" fmla="*/ 419100 h 783630"/>
                <a:gd name="connsiteX43" fmla="*/ 857250 w 1333684"/>
                <a:gd name="connsiteY43" fmla="*/ 400050 h 783630"/>
                <a:gd name="connsiteX44" fmla="*/ 876300 w 1333684"/>
                <a:gd name="connsiteY44" fmla="*/ 381000 h 783630"/>
                <a:gd name="connsiteX45" fmla="*/ 781050 w 1333684"/>
                <a:gd name="connsiteY45" fmla="*/ 390525 h 783630"/>
                <a:gd name="connsiteX46" fmla="*/ 838200 w 1333684"/>
                <a:gd name="connsiteY46" fmla="*/ 400050 h 783630"/>
                <a:gd name="connsiteX47" fmla="*/ 819150 w 1333684"/>
                <a:gd name="connsiteY47" fmla="*/ 428625 h 783630"/>
                <a:gd name="connsiteX48" fmla="*/ 714375 w 1333684"/>
                <a:gd name="connsiteY48" fmla="*/ 466725 h 783630"/>
                <a:gd name="connsiteX49" fmla="*/ 638175 w 1333684"/>
                <a:gd name="connsiteY49" fmla="*/ 485775 h 783630"/>
                <a:gd name="connsiteX50" fmla="*/ 390525 w 1333684"/>
                <a:gd name="connsiteY50" fmla="*/ 504825 h 783630"/>
                <a:gd name="connsiteX51" fmla="*/ 438150 w 1333684"/>
                <a:gd name="connsiteY51" fmla="*/ 485775 h 783630"/>
                <a:gd name="connsiteX52" fmla="*/ 514350 w 1333684"/>
                <a:gd name="connsiteY52" fmla="*/ 457200 h 783630"/>
                <a:gd name="connsiteX53" fmla="*/ 552450 w 1333684"/>
                <a:gd name="connsiteY53" fmla="*/ 438150 h 783630"/>
                <a:gd name="connsiteX54" fmla="*/ 523875 w 1333684"/>
                <a:gd name="connsiteY54" fmla="*/ 457200 h 783630"/>
                <a:gd name="connsiteX55" fmla="*/ 619125 w 1333684"/>
                <a:gd name="connsiteY55" fmla="*/ 447675 h 783630"/>
                <a:gd name="connsiteX56" fmla="*/ 676275 w 1333684"/>
                <a:gd name="connsiteY56" fmla="*/ 428625 h 783630"/>
                <a:gd name="connsiteX57" fmla="*/ 742950 w 1333684"/>
                <a:gd name="connsiteY57" fmla="*/ 409575 h 783630"/>
                <a:gd name="connsiteX58" fmla="*/ 819150 w 1333684"/>
                <a:gd name="connsiteY58" fmla="*/ 381000 h 783630"/>
                <a:gd name="connsiteX59" fmla="*/ 885825 w 1333684"/>
                <a:gd name="connsiteY59" fmla="*/ 352425 h 783630"/>
                <a:gd name="connsiteX60" fmla="*/ 857250 w 1333684"/>
                <a:gd name="connsiteY60" fmla="*/ 304800 h 783630"/>
                <a:gd name="connsiteX61" fmla="*/ 809625 w 1333684"/>
                <a:gd name="connsiteY61" fmla="*/ 295275 h 783630"/>
                <a:gd name="connsiteX62" fmla="*/ 781050 w 1333684"/>
                <a:gd name="connsiteY62" fmla="*/ 285750 h 783630"/>
                <a:gd name="connsiteX63" fmla="*/ 809625 w 1333684"/>
                <a:gd name="connsiteY63" fmla="*/ 257175 h 783630"/>
                <a:gd name="connsiteX64" fmla="*/ 809625 w 1333684"/>
                <a:gd name="connsiteY64" fmla="*/ 228600 h 783630"/>
                <a:gd name="connsiteX65" fmla="*/ 695325 w 1333684"/>
                <a:gd name="connsiteY65" fmla="*/ 228600 h 783630"/>
                <a:gd name="connsiteX66" fmla="*/ 733425 w 1333684"/>
                <a:gd name="connsiteY66" fmla="*/ 209550 h 783630"/>
                <a:gd name="connsiteX67" fmla="*/ 857250 w 1333684"/>
                <a:gd name="connsiteY67" fmla="*/ 200025 h 783630"/>
                <a:gd name="connsiteX68" fmla="*/ 952500 w 1333684"/>
                <a:gd name="connsiteY68" fmla="*/ 142875 h 783630"/>
                <a:gd name="connsiteX69" fmla="*/ 923925 w 1333684"/>
                <a:gd name="connsiteY69" fmla="*/ 85725 h 783630"/>
                <a:gd name="connsiteX70" fmla="*/ 781050 w 1333684"/>
                <a:gd name="connsiteY70" fmla="*/ 47625 h 783630"/>
                <a:gd name="connsiteX71" fmla="*/ 638175 w 1333684"/>
                <a:gd name="connsiteY71" fmla="*/ 38100 h 783630"/>
                <a:gd name="connsiteX72" fmla="*/ 752475 w 1333684"/>
                <a:gd name="connsiteY72" fmla="*/ 28575 h 783630"/>
                <a:gd name="connsiteX73" fmla="*/ 762000 w 1333684"/>
                <a:gd name="connsiteY73" fmla="*/ 0 h 783630"/>
                <a:gd name="connsiteX74" fmla="*/ 704850 w 1333684"/>
                <a:gd name="connsiteY74" fmla="*/ 57150 h 783630"/>
                <a:gd name="connsiteX75" fmla="*/ 742950 w 1333684"/>
                <a:gd name="connsiteY75" fmla="*/ 76200 h 783630"/>
                <a:gd name="connsiteX76" fmla="*/ 942975 w 1333684"/>
                <a:gd name="connsiteY76" fmla="*/ 95250 h 783630"/>
                <a:gd name="connsiteX77" fmla="*/ 942975 w 1333684"/>
                <a:gd name="connsiteY77" fmla="*/ 180975 h 783630"/>
                <a:gd name="connsiteX78" fmla="*/ 981075 w 1333684"/>
                <a:gd name="connsiteY78" fmla="*/ 257175 h 783630"/>
                <a:gd name="connsiteX79" fmla="*/ 990600 w 1333684"/>
                <a:gd name="connsiteY79" fmla="*/ 304800 h 783630"/>
                <a:gd name="connsiteX80" fmla="*/ 1019175 w 1333684"/>
                <a:gd name="connsiteY80" fmla="*/ 314325 h 783630"/>
                <a:gd name="connsiteX81" fmla="*/ 1028700 w 1333684"/>
                <a:gd name="connsiteY81" fmla="*/ 342900 h 783630"/>
                <a:gd name="connsiteX82" fmla="*/ 1066800 w 1333684"/>
                <a:gd name="connsiteY82" fmla="*/ 333375 h 783630"/>
                <a:gd name="connsiteX83" fmla="*/ 1095375 w 1333684"/>
                <a:gd name="connsiteY83" fmla="*/ 314325 h 783630"/>
                <a:gd name="connsiteX84" fmla="*/ 1123950 w 1333684"/>
                <a:gd name="connsiteY84" fmla="*/ 304800 h 783630"/>
                <a:gd name="connsiteX85" fmla="*/ 1133475 w 1333684"/>
                <a:gd name="connsiteY85" fmla="*/ 371475 h 783630"/>
                <a:gd name="connsiteX86" fmla="*/ 1162050 w 1333684"/>
                <a:gd name="connsiteY86" fmla="*/ 352425 h 783630"/>
                <a:gd name="connsiteX87" fmla="*/ 1209675 w 1333684"/>
                <a:gd name="connsiteY87" fmla="*/ 295275 h 783630"/>
                <a:gd name="connsiteX88" fmla="*/ 1228725 w 1333684"/>
                <a:gd name="connsiteY88" fmla="*/ 323850 h 783630"/>
                <a:gd name="connsiteX89" fmla="*/ 1285875 w 1333684"/>
                <a:gd name="connsiteY89" fmla="*/ 276225 h 783630"/>
                <a:gd name="connsiteX90" fmla="*/ 1295400 w 1333684"/>
                <a:gd name="connsiteY90" fmla="*/ 304800 h 783630"/>
                <a:gd name="connsiteX91" fmla="*/ 1333500 w 1333684"/>
                <a:gd name="connsiteY91" fmla="*/ 257175 h 783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1333684" h="783630">
                  <a:moveTo>
                    <a:pt x="219075" y="85725"/>
                  </a:moveTo>
                  <a:cubicBezTo>
                    <a:pt x="304800" y="92075"/>
                    <a:pt x="391078" y="93161"/>
                    <a:pt x="476250" y="104775"/>
                  </a:cubicBezTo>
                  <a:cubicBezTo>
                    <a:pt x="492291" y="106962"/>
                    <a:pt x="444331" y="110373"/>
                    <a:pt x="428625" y="114300"/>
                  </a:cubicBezTo>
                  <a:cubicBezTo>
                    <a:pt x="281188" y="151159"/>
                    <a:pt x="443360" y="112563"/>
                    <a:pt x="295275" y="161925"/>
                  </a:cubicBezTo>
                  <a:cubicBezTo>
                    <a:pt x="270437" y="170204"/>
                    <a:pt x="244373" y="174229"/>
                    <a:pt x="219075" y="180975"/>
                  </a:cubicBezTo>
                  <a:cubicBezTo>
                    <a:pt x="196741" y="186931"/>
                    <a:pt x="174462" y="193131"/>
                    <a:pt x="152400" y="200025"/>
                  </a:cubicBezTo>
                  <a:cubicBezTo>
                    <a:pt x="-38983" y="259832"/>
                    <a:pt x="159891" y="201967"/>
                    <a:pt x="0" y="247650"/>
                  </a:cubicBezTo>
                  <a:cubicBezTo>
                    <a:pt x="174657" y="305869"/>
                    <a:pt x="-86875" y="221378"/>
                    <a:pt x="466725" y="285750"/>
                  </a:cubicBezTo>
                  <a:cubicBezTo>
                    <a:pt x="478096" y="287072"/>
                    <a:pt x="448672" y="300291"/>
                    <a:pt x="438150" y="304800"/>
                  </a:cubicBezTo>
                  <a:cubicBezTo>
                    <a:pt x="426118" y="309957"/>
                    <a:pt x="412750" y="311150"/>
                    <a:pt x="400050" y="314325"/>
                  </a:cubicBezTo>
                  <a:cubicBezTo>
                    <a:pt x="374650" y="330200"/>
                    <a:pt x="348772" y="345335"/>
                    <a:pt x="323850" y="361950"/>
                  </a:cubicBezTo>
                  <a:cubicBezTo>
                    <a:pt x="314325" y="368300"/>
                    <a:pt x="305514" y="375880"/>
                    <a:pt x="295275" y="381000"/>
                  </a:cubicBezTo>
                  <a:cubicBezTo>
                    <a:pt x="286295" y="385490"/>
                    <a:pt x="276225" y="387350"/>
                    <a:pt x="266700" y="390525"/>
                  </a:cubicBezTo>
                  <a:cubicBezTo>
                    <a:pt x="260350" y="400050"/>
                    <a:pt x="243141" y="408578"/>
                    <a:pt x="247650" y="419100"/>
                  </a:cubicBezTo>
                  <a:cubicBezTo>
                    <a:pt x="264145" y="457588"/>
                    <a:pt x="331642" y="467591"/>
                    <a:pt x="361950" y="476250"/>
                  </a:cubicBezTo>
                  <a:cubicBezTo>
                    <a:pt x="349250" y="479425"/>
                    <a:pt x="336389" y="482013"/>
                    <a:pt x="323850" y="485775"/>
                  </a:cubicBezTo>
                  <a:cubicBezTo>
                    <a:pt x="304616" y="491545"/>
                    <a:pt x="286302" y="500469"/>
                    <a:pt x="266700" y="504825"/>
                  </a:cubicBezTo>
                  <a:cubicBezTo>
                    <a:pt x="14705" y="560824"/>
                    <a:pt x="279504" y="485744"/>
                    <a:pt x="57150" y="552450"/>
                  </a:cubicBezTo>
                  <a:cubicBezTo>
                    <a:pt x="47625" y="558800"/>
                    <a:pt x="38814" y="566380"/>
                    <a:pt x="28575" y="571500"/>
                  </a:cubicBezTo>
                  <a:cubicBezTo>
                    <a:pt x="19595" y="575990"/>
                    <a:pt x="0" y="570985"/>
                    <a:pt x="0" y="581025"/>
                  </a:cubicBezTo>
                  <a:cubicBezTo>
                    <a:pt x="0" y="621848"/>
                    <a:pt x="103905" y="619049"/>
                    <a:pt x="104775" y="619125"/>
                  </a:cubicBezTo>
                  <a:cubicBezTo>
                    <a:pt x="152326" y="623260"/>
                    <a:pt x="200025" y="625475"/>
                    <a:pt x="247650" y="628650"/>
                  </a:cubicBezTo>
                  <a:cubicBezTo>
                    <a:pt x="254000" y="638175"/>
                    <a:pt x="268945" y="646000"/>
                    <a:pt x="266700" y="657225"/>
                  </a:cubicBezTo>
                  <a:cubicBezTo>
                    <a:pt x="259776" y="691846"/>
                    <a:pt x="200949" y="663883"/>
                    <a:pt x="266700" y="685800"/>
                  </a:cubicBezTo>
                  <a:cubicBezTo>
                    <a:pt x="401893" y="674534"/>
                    <a:pt x="358491" y="685137"/>
                    <a:pt x="485775" y="647700"/>
                  </a:cubicBezTo>
                  <a:cubicBezTo>
                    <a:pt x="505040" y="642034"/>
                    <a:pt x="542925" y="628650"/>
                    <a:pt x="542925" y="628650"/>
                  </a:cubicBezTo>
                  <a:cubicBezTo>
                    <a:pt x="536575" y="638175"/>
                    <a:pt x="533190" y="650571"/>
                    <a:pt x="523875" y="657225"/>
                  </a:cubicBezTo>
                  <a:cubicBezTo>
                    <a:pt x="509962" y="667163"/>
                    <a:pt x="492259" y="670272"/>
                    <a:pt x="476250" y="676275"/>
                  </a:cubicBezTo>
                  <a:cubicBezTo>
                    <a:pt x="466849" y="679800"/>
                    <a:pt x="457076" y="682275"/>
                    <a:pt x="447675" y="685800"/>
                  </a:cubicBezTo>
                  <a:cubicBezTo>
                    <a:pt x="431666" y="691803"/>
                    <a:pt x="415925" y="698500"/>
                    <a:pt x="400050" y="704850"/>
                  </a:cubicBezTo>
                  <a:cubicBezTo>
                    <a:pt x="409575" y="708025"/>
                    <a:pt x="418585" y="714375"/>
                    <a:pt x="428625" y="714375"/>
                  </a:cubicBezTo>
                  <a:cubicBezTo>
                    <a:pt x="543606" y="714375"/>
                    <a:pt x="517129" y="705417"/>
                    <a:pt x="619125" y="676275"/>
                  </a:cubicBezTo>
                  <a:cubicBezTo>
                    <a:pt x="661617" y="664134"/>
                    <a:pt x="722426" y="661182"/>
                    <a:pt x="762000" y="657225"/>
                  </a:cubicBezTo>
                  <a:cubicBezTo>
                    <a:pt x="811338" y="667093"/>
                    <a:pt x="842087" y="657314"/>
                    <a:pt x="781050" y="723900"/>
                  </a:cubicBezTo>
                  <a:cubicBezTo>
                    <a:pt x="759596" y="747305"/>
                    <a:pt x="676452" y="795249"/>
                    <a:pt x="704850" y="781050"/>
                  </a:cubicBezTo>
                  <a:cubicBezTo>
                    <a:pt x="785018" y="740966"/>
                    <a:pt x="819937" y="726551"/>
                    <a:pt x="895350" y="676275"/>
                  </a:cubicBezTo>
                  <a:cubicBezTo>
                    <a:pt x="904685" y="670051"/>
                    <a:pt x="976496" y="623704"/>
                    <a:pt x="990600" y="609600"/>
                  </a:cubicBezTo>
                  <a:cubicBezTo>
                    <a:pt x="1001825" y="598375"/>
                    <a:pt x="1009650" y="584200"/>
                    <a:pt x="1019175" y="571500"/>
                  </a:cubicBezTo>
                  <a:cubicBezTo>
                    <a:pt x="1022350" y="558800"/>
                    <a:pt x="1033297" y="545657"/>
                    <a:pt x="1028700" y="533400"/>
                  </a:cubicBezTo>
                  <a:cubicBezTo>
                    <a:pt x="1018792" y="506979"/>
                    <a:pt x="963448" y="479009"/>
                    <a:pt x="942975" y="466725"/>
                  </a:cubicBezTo>
                  <a:cubicBezTo>
                    <a:pt x="949325" y="457200"/>
                    <a:pt x="967145" y="448389"/>
                    <a:pt x="962025" y="438150"/>
                  </a:cubicBezTo>
                  <a:cubicBezTo>
                    <a:pt x="956171" y="426441"/>
                    <a:pt x="936915" y="430249"/>
                    <a:pt x="923925" y="428625"/>
                  </a:cubicBezTo>
                  <a:cubicBezTo>
                    <a:pt x="885988" y="423883"/>
                    <a:pt x="847725" y="422275"/>
                    <a:pt x="809625" y="419100"/>
                  </a:cubicBezTo>
                  <a:cubicBezTo>
                    <a:pt x="825500" y="412750"/>
                    <a:pt x="840873" y="404963"/>
                    <a:pt x="857250" y="400050"/>
                  </a:cubicBezTo>
                  <a:cubicBezTo>
                    <a:pt x="905646" y="385531"/>
                    <a:pt x="925861" y="397520"/>
                    <a:pt x="876300" y="381000"/>
                  </a:cubicBezTo>
                  <a:cubicBezTo>
                    <a:pt x="844550" y="384175"/>
                    <a:pt x="809590" y="376255"/>
                    <a:pt x="781050" y="390525"/>
                  </a:cubicBezTo>
                  <a:cubicBezTo>
                    <a:pt x="763776" y="399162"/>
                    <a:pt x="824544" y="386394"/>
                    <a:pt x="838200" y="400050"/>
                  </a:cubicBezTo>
                  <a:cubicBezTo>
                    <a:pt x="846295" y="408145"/>
                    <a:pt x="827245" y="420530"/>
                    <a:pt x="819150" y="428625"/>
                  </a:cubicBezTo>
                  <a:cubicBezTo>
                    <a:pt x="791230" y="456545"/>
                    <a:pt x="750163" y="458466"/>
                    <a:pt x="714375" y="466725"/>
                  </a:cubicBezTo>
                  <a:cubicBezTo>
                    <a:pt x="688864" y="472612"/>
                    <a:pt x="664177" y="482716"/>
                    <a:pt x="638175" y="485775"/>
                  </a:cubicBezTo>
                  <a:cubicBezTo>
                    <a:pt x="555948" y="495449"/>
                    <a:pt x="390525" y="504825"/>
                    <a:pt x="390525" y="504825"/>
                  </a:cubicBezTo>
                  <a:cubicBezTo>
                    <a:pt x="406400" y="498475"/>
                    <a:pt x="422141" y="491778"/>
                    <a:pt x="438150" y="485775"/>
                  </a:cubicBezTo>
                  <a:cubicBezTo>
                    <a:pt x="488421" y="466923"/>
                    <a:pt x="448079" y="486654"/>
                    <a:pt x="514350" y="457200"/>
                  </a:cubicBezTo>
                  <a:cubicBezTo>
                    <a:pt x="527325" y="451433"/>
                    <a:pt x="538251" y="438150"/>
                    <a:pt x="552450" y="438150"/>
                  </a:cubicBezTo>
                  <a:cubicBezTo>
                    <a:pt x="563898" y="438150"/>
                    <a:pt x="512542" y="455581"/>
                    <a:pt x="523875" y="457200"/>
                  </a:cubicBezTo>
                  <a:cubicBezTo>
                    <a:pt x="555463" y="461713"/>
                    <a:pt x="587375" y="450850"/>
                    <a:pt x="619125" y="447675"/>
                  </a:cubicBezTo>
                  <a:cubicBezTo>
                    <a:pt x="638175" y="441325"/>
                    <a:pt x="657083" y="434530"/>
                    <a:pt x="676275" y="428625"/>
                  </a:cubicBezTo>
                  <a:cubicBezTo>
                    <a:pt x="698367" y="421827"/>
                    <a:pt x="721022" y="416884"/>
                    <a:pt x="742950" y="409575"/>
                  </a:cubicBezTo>
                  <a:cubicBezTo>
                    <a:pt x="768685" y="400997"/>
                    <a:pt x="794109" y="391434"/>
                    <a:pt x="819150" y="381000"/>
                  </a:cubicBezTo>
                  <a:cubicBezTo>
                    <a:pt x="913311" y="341766"/>
                    <a:pt x="810489" y="377537"/>
                    <a:pt x="885825" y="352425"/>
                  </a:cubicBezTo>
                  <a:cubicBezTo>
                    <a:pt x="876300" y="336550"/>
                    <a:pt x="872061" y="315908"/>
                    <a:pt x="857250" y="304800"/>
                  </a:cubicBezTo>
                  <a:cubicBezTo>
                    <a:pt x="844298" y="295086"/>
                    <a:pt x="825331" y="299202"/>
                    <a:pt x="809625" y="295275"/>
                  </a:cubicBezTo>
                  <a:cubicBezTo>
                    <a:pt x="799885" y="292840"/>
                    <a:pt x="790575" y="288925"/>
                    <a:pt x="781050" y="285750"/>
                  </a:cubicBezTo>
                  <a:cubicBezTo>
                    <a:pt x="790575" y="276225"/>
                    <a:pt x="798664" y="265005"/>
                    <a:pt x="809625" y="257175"/>
                  </a:cubicBezTo>
                  <a:cubicBezTo>
                    <a:pt x="848365" y="229503"/>
                    <a:pt x="871705" y="244120"/>
                    <a:pt x="809625" y="228600"/>
                  </a:cubicBezTo>
                  <a:cubicBezTo>
                    <a:pt x="794385" y="231140"/>
                    <a:pt x="710565" y="251460"/>
                    <a:pt x="695325" y="228600"/>
                  </a:cubicBezTo>
                  <a:cubicBezTo>
                    <a:pt x="687449" y="216786"/>
                    <a:pt x="719442" y="212018"/>
                    <a:pt x="733425" y="209550"/>
                  </a:cubicBezTo>
                  <a:cubicBezTo>
                    <a:pt x="774192" y="202356"/>
                    <a:pt x="815975" y="203200"/>
                    <a:pt x="857250" y="200025"/>
                  </a:cubicBezTo>
                  <a:cubicBezTo>
                    <a:pt x="926214" y="154049"/>
                    <a:pt x="893922" y="172164"/>
                    <a:pt x="952500" y="142875"/>
                  </a:cubicBezTo>
                  <a:cubicBezTo>
                    <a:pt x="964614" y="106534"/>
                    <a:pt x="973902" y="108791"/>
                    <a:pt x="923925" y="85725"/>
                  </a:cubicBezTo>
                  <a:cubicBezTo>
                    <a:pt x="882711" y="66703"/>
                    <a:pt x="827624" y="52061"/>
                    <a:pt x="781050" y="47625"/>
                  </a:cubicBezTo>
                  <a:cubicBezTo>
                    <a:pt x="733534" y="43100"/>
                    <a:pt x="685800" y="41275"/>
                    <a:pt x="638175" y="38100"/>
                  </a:cubicBezTo>
                  <a:cubicBezTo>
                    <a:pt x="676275" y="34925"/>
                    <a:pt x="715934" y="39819"/>
                    <a:pt x="752475" y="28575"/>
                  </a:cubicBezTo>
                  <a:cubicBezTo>
                    <a:pt x="762071" y="25622"/>
                    <a:pt x="772040" y="0"/>
                    <a:pt x="762000" y="0"/>
                  </a:cubicBezTo>
                  <a:cubicBezTo>
                    <a:pt x="738371" y="0"/>
                    <a:pt x="715667" y="40925"/>
                    <a:pt x="704850" y="57150"/>
                  </a:cubicBezTo>
                  <a:cubicBezTo>
                    <a:pt x="717550" y="63500"/>
                    <a:pt x="729115" y="73007"/>
                    <a:pt x="742950" y="76200"/>
                  </a:cubicBezTo>
                  <a:cubicBezTo>
                    <a:pt x="766260" y="81579"/>
                    <a:pt x="933550" y="94465"/>
                    <a:pt x="942975" y="95250"/>
                  </a:cubicBezTo>
                  <a:cubicBezTo>
                    <a:pt x="930548" y="132530"/>
                    <a:pt x="925634" y="132419"/>
                    <a:pt x="942975" y="180975"/>
                  </a:cubicBezTo>
                  <a:cubicBezTo>
                    <a:pt x="952526" y="207719"/>
                    <a:pt x="981075" y="257175"/>
                    <a:pt x="981075" y="257175"/>
                  </a:cubicBezTo>
                  <a:cubicBezTo>
                    <a:pt x="984250" y="273050"/>
                    <a:pt x="981620" y="291330"/>
                    <a:pt x="990600" y="304800"/>
                  </a:cubicBezTo>
                  <a:cubicBezTo>
                    <a:pt x="996169" y="313154"/>
                    <a:pt x="1012075" y="307225"/>
                    <a:pt x="1019175" y="314325"/>
                  </a:cubicBezTo>
                  <a:cubicBezTo>
                    <a:pt x="1026275" y="321425"/>
                    <a:pt x="1025525" y="333375"/>
                    <a:pt x="1028700" y="342900"/>
                  </a:cubicBezTo>
                  <a:cubicBezTo>
                    <a:pt x="1041400" y="339725"/>
                    <a:pt x="1054768" y="338532"/>
                    <a:pt x="1066800" y="333375"/>
                  </a:cubicBezTo>
                  <a:cubicBezTo>
                    <a:pt x="1077322" y="328866"/>
                    <a:pt x="1085136" y="319445"/>
                    <a:pt x="1095375" y="314325"/>
                  </a:cubicBezTo>
                  <a:cubicBezTo>
                    <a:pt x="1104355" y="309835"/>
                    <a:pt x="1114425" y="307975"/>
                    <a:pt x="1123950" y="304800"/>
                  </a:cubicBezTo>
                  <a:cubicBezTo>
                    <a:pt x="1127125" y="327025"/>
                    <a:pt x="1119450" y="353944"/>
                    <a:pt x="1133475" y="371475"/>
                  </a:cubicBezTo>
                  <a:cubicBezTo>
                    <a:pt x="1140626" y="380414"/>
                    <a:pt x="1153256" y="359754"/>
                    <a:pt x="1162050" y="352425"/>
                  </a:cubicBezTo>
                  <a:cubicBezTo>
                    <a:pt x="1189552" y="329506"/>
                    <a:pt x="1190944" y="323372"/>
                    <a:pt x="1209675" y="295275"/>
                  </a:cubicBezTo>
                  <a:cubicBezTo>
                    <a:pt x="1216025" y="304800"/>
                    <a:pt x="1217433" y="321968"/>
                    <a:pt x="1228725" y="323850"/>
                  </a:cubicBezTo>
                  <a:cubicBezTo>
                    <a:pt x="1257728" y="328684"/>
                    <a:pt x="1274538" y="293231"/>
                    <a:pt x="1285875" y="276225"/>
                  </a:cubicBezTo>
                  <a:cubicBezTo>
                    <a:pt x="1289050" y="285750"/>
                    <a:pt x="1285360" y="304800"/>
                    <a:pt x="1295400" y="304800"/>
                  </a:cubicBezTo>
                  <a:cubicBezTo>
                    <a:pt x="1338580" y="304800"/>
                    <a:pt x="1333500" y="279146"/>
                    <a:pt x="1333500" y="257175"/>
                  </a:cubicBezTo>
                </a:path>
              </a:pathLst>
            </a:cu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09881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/>
          <a:lstStyle/>
          <a:p>
            <a:r>
              <a:rPr lang="en-US" dirty="0" smtClean="0"/>
              <a:t>Mitosis- division of sister chromatids to yield two genetically identical nuclei</a:t>
            </a:r>
          </a:p>
          <a:p>
            <a:r>
              <a:rPr lang="en-US" dirty="0" smtClean="0"/>
              <a:t>In other words: after we copy the DNA, we must split the copies so each cell gets its own copy!</a:t>
            </a:r>
          </a:p>
          <a:p>
            <a:r>
              <a:rPr lang="en-US" dirty="0" smtClean="0"/>
              <a:t>4 steps of Mitosis</a:t>
            </a:r>
          </a:p>
          <a:p>
            <a:pPr lvl="1"/>
            <a:r>
              <a:rPr lang="en-US" dirty="0" smtClean="0"/>
              <a:t>Prophase</a:t>
            </a:r>
          </a:p>
          <a:p>
            <a:pPr lvl="1"/>
            <a:r>
              <a:rPr lang="en-US" dirty="0" smtClean="0"/>
              <a:t>Metaphase</a:t>
            </a:r>
          </a:p>
          <a:p>
            <a:pPr lvl="1"/>
            <a:r>
              <a:rPr lang="en-US" dirty="0" smtClean="0"/>
              <a:t>Anaphase</a:t>
            </a:r>
          </a:p>
          <a:p>
            <a:pPr lvl="1"/>
            <a:r>
              <a:rPr lang="en-US" dirty="0" smtClean="0"/>
              <a:t>Telophase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Mitosis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02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Content Placeholder 2"/>
          <p:cNvSpPr>
            <a:spLocks noGrp="1"/>
          </p:cNvSpPr>
          <p:nvPr>
            <p:ph idx="1"/>
          </p:nvPr>
        </p:nvSpPr>
        <p:spPr>
          <a:xfrm>
            <a:off x="404813" y="1339850"/>
            <a:ext cx="8229600" cy="4525963"/>
          </a:xfrm>
        </p:spPr>
        <p:txBody>
          <a:bodyPr/>
          <a:lstStyle/>
          <a:p>
            <a:r>
              <a:rPr lang="en-US" dirty="0" smtClean="0"/>
              <a:t>DNA condenses into chromosomes</a:t>
            </a:r>
          </a:p>
          <a:p>
            <a:r>
              <a:rPr lang="en-US" dirty="0" smtClean="0"/>
              <a:t>Centrioles migrate to opposite sides</a:t>
            </a:r>
          </a:p>
          <a:p>
            <a:r>
              <a:rPr lang="en-US" dirty="0" smtClean="0"/>
              <a:t>Spindle begins to form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Prophase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2565400" y="2971800"/>
            <a:ext cx="3886200" cy="38862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17412" name="Group 45"/>
          <p:cNvGrpSpPr>
            <a:grpSpLocks/>
          </p:cNvGrpSpPr>
          <p:nvPr/>
        </p:nvGrpSpPr>
        <p:grpSpPr bwMode="auto">
          <a:xfrm>
            <a:off x="3308350" y="3775075"/>
            <a:ext cx="2400300" cy="2279650"/>
            <a:chOff x="3308166" y="3774757"/>
            <a:chExt cx="2400300" cy="2280285"/>
          </a:xfrm>
        </p:grpSpPr>
        <p:sp>
          <p:nvSpPr>
            <p:cNvPr id="5" name="Oval 4"/>
            <p:cNvSpPr/>
            <p:nvPr/>
          </p:nvSpPr>
          <p:spPr>
            <a:xfrm>
              <a:off x="3308166" y="3774757"/>
              <a:ext cx="2400300" cy="22802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5400" cmpd="sng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4954404" y="4376588"/>
              <a:ext cx="533400" cy="533549"/>
            </a:xfrm>
            <a:prstGeom prst="ellipse">
              <a:avLst/>
            </a:prstGeom>
            <a:ln w="25400" cmpd="sng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24" name="Group 23"/>
          <p:cNvGrpSpPr>
            <a:grpSpLocks/>
          </p:cNvGrpSpPr>
          <p:nvPr/>
        </p:nvGrpSpPr>
        <p:grpSpPr bwMode="auto">
          <a:xfrm flipH="1">
            <a:off x="4954588" y="3279775"/>
            <a:ext cx="319087" cy="493713"/>
            <a:chOff x="2971800" y="4823519"/>
            <a:chExt cx="138788" cy="189317"/>
          </a:xfrm>
        </p:grpSpPr>
        <p:sp>
          <p:nvSpPr>
            <p:cNvPr id="25" name="Flowchart: Magnetic Disk 24"/>
            <p:cNvSpPr/>
            <p:nvPr/>
          </p:nvSpPr>
          <p:spPr>
            <a:xfrm>
              <a:off x="2971800" y="4823519"/>
              <a:ext cx="45572" cy="162533"/>
            </a:xfrm>
            <a:prstGeom prst="flowChartMagneticDisk">
              <a:avLst/>
            </a:prstGeom>
            <a:solidFill>
              <a:schemeClr val="accent2">
                <a:lumMod val="75000"/>
              </a:schemeClr>
            </a:solidFill>
            <a:ln w="31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6" name="Flowchart: Magnetic Disk 25"/>
            <p:cNvSpPr/>
            <p:nvPr/>
          </p:nvSpPr>
          <p:spPr>
            <a:xfrm rot="19790613" flipH="1" flipV="1">
              <a:off x="2972490" y="4967181"/>
              <a:ext cx="138098" cy="45655"/>
            </a:xfrm>
            <a:prstGeom prst="flowChartMagneticDisk">
              <a:avLst/>
            </a:prstGeom>
            <a:solidFill>
              <a:schemeClr val="accent2">
                <a:lumMod val="75000"/>
              </a:schemeClr>
            </a:solidFill>
            <a:ln w="31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572000" y="3200400"/>
            <a:ext cx="317500" cy="493713"/>
            <a:chOff x="4572000" y="3200400"/>
            <a:chExt cx="317500" cy="493713"/>
          </a:xfrm>
        </p:grpSpPr>
        <p:sp>
          <p:nvSpPr>
            <p:cNvPr id="28" name="Flowchart: Magnetic Disk 27"/>
            <p:cNvSpPr/>
            <p:nvPr/>
          </p:nvSpPr>
          <p:spPr bwMode="auto">
            <a:xfrm>
              <a:off x="4572000" y="3200400"/>
              <a:ext cx="104775" cy="423864"/>
            </a:xfrm>
            <a:prstGeom prst="flowChartMagneticDisk">
              <a:avLst/>
            </a:prstGeom>
            <a:solidFill>
              <a:schemeClr val="accent2">
                <a:lumMod val="75000"/>
              </a:schemeClr>
            </a:solidFill>
            <a:ln w="31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9" name="Flowchart: Magnetic Disk 28"/>
            <p:cNvSpPr>
              <a:spLocks noChangeArrowheads="1"/>
            </p:cNvSpPr>
            <p:nvPr/>
          </p:nvSpPr>
          <p:spPr bwMode="auto">
            <a:xfrm rot="19790613" flipH="1" flipV="1">
              <a:off x="4573238" y="3574884"/>
              <a:ext cx="316262" cy="119229"/>
            </a:xfrm>
            <a:prstGeom prst="flowChartMagneticDisk">
              <a:avLst/>
            </a:prstGeom>
            <a:solidFill>
              <a:schemeClr val="accent2">
                <a:lumMod val="75000"/>
              </a:schemeClr>
            </a:solidFill>
            <a:ln w="3175" cmpd="thickThin" algn="ctr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</p:grpSp>
      <p:grpSp>
        <p:nvGrpSpPr>
          <p:cNvPr id="41" name="Group 40"/>
          <p:cNvGrpSpPr>
            <a:grpSpLocks/>
          </p:cNvGrpSpPr>
          <p:nvPr/>
        </p:nvGrpSpPr>
        <p:grpSpPr bwMode="auto">
          <a:xfrm flipH="1">
            <a:off x="3005138" y="4284663"/>
            <a:ext cx="1462087" cy="1568450"/>
            <a:chOff x="3183209" y="4182206"/>
            <a:chExt cx="3009076" cy="1985375"/>
          </a:xfrm>
        </p:grpSpPr>
        <p:sp>
          <p:nvSpPr>
            <p:cNvPr id="42" name="Arc 41"/>
            <p:cNvSpPr/>
            <p:nvPr/>
          </p:nvSpPr>
          <p:spPr>
            <a:xfrm>
              <a:off x="3183209" y="4182206"/>
              <a:ext cx="2973138" cy="1790454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3" name="Arc 42"/>
            <p:cNvSpPr/>
            <p:nvPr/>
          </p:nvSpPr>
          <p:spPr>
            <a:xfrm>
              <a:off x="3193010" y="4264594"/>
              <a:ext cx="2969872" cy="1790455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4" name="Arc 43"/>
            <p:cNvSpPr/>
            <p:nvPr/>
          </p:nvSpPr>
          <p:spPr>
            <a:xfrm>
              <a:off x="3219147" y="4377126"/>
              <a:ext cx="2973138" cy="1790455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35" name="Group 34"/>
          <p:cNvGrpSpPr>
            <a:grpSpLocks/>
          </p:cNvGrpSpPr>
          <p:nvPr/>
        </p:nvGrpSpPr>
        <p:grpSpPr bwMode="auto">
          <a:xfrm>
            <a:off x="4706938" y="4297363"/>
            <a:ext cx="1460500" cy="1568450"/>
            <a:chOff x="3183209" y="4182206"/>
            <a:chExt cx="3009076" cy="1985375"/>
          </a:xfrm>
        </p:grpSpPr>
        <p:sp>
          <p:nvSpPr>
            <p:cNvPr id="37" name="Arc 36"/>
            <p:cNvSpPr/>
            <p:nvPr/>
          </p:nvSpPr>
          <p:spPr>
            <a:xfrm>
              <a:off x="3183209" y="4182206"/>
              <a:ext cx="2973097" cy="1790454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8" name="Arc 37"/>
            <p:cNvSpPr/>
            <p:nvPr/>
          </p:nvSpPr>
          <p:spPr>
            <a:xfrm>
              <a:off x="3193020" y="4264594"/>
              <a:ext cx="2969827" cy="1790455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9" name="Arc 38"/>
            <p:cNvSpPr/>
            <p:nvPr/>
          </p:nvSpPr>
          <p:spPr>
            <a:xfrm>
              <a:off x="3219186" y="4377126"/>
              <a:ext cx="2973099" cy="1790455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31" name="Group 30"/>
          <p:cNvGrpSpPr>
            <a:grpSpLocks/>
          </p:cNvGrpSpPr>
          <p:nvPr/>
        </p:nvGrpSpPr>
        <p:grpSpPr bwMode="auto">
          <a:xfrm>
            <a:off x="3381375" y="3913188"/>
            <a:ext cx="1973263" cy="1785937"/>
            <a:chOff x="2066833" y="3676650"/>
            <a:chExt cx="2116586" cy="1719660"/>
          </a:xfrm>
        </p:grpSpPr>
        <p:sp>
          <p:nvSpPr>
            <p:cNvPr id="32" name="Freeform 31"/>
            <p:cNvSpPr/>
            <p:nvPr/>
          </p:nvSpPr>
          <p:spPr>
            <a:xfrm>
              <a:off x="2734332" y="3676650"/>
              <a:ext cx="1333296" cy="784165"/>
            </a:xfrm>
            <a:custGeom>
              <a:avLst/>
              <a:gdLst>
                <a:gd name="connsiteX0" fmla="*/ 219075 w 1333684"/>
                <a:gd name="connsiteY0" fmla="*/ 85725 h 783630"/>
                <a:gd name="connsiteX1" fmla="*/ 476250 w 1333684"/>
                <a:gd name="connsiteY1" fmla="*/ 104775 h 783630"/>
                <a:gd name="connsiteX2" fmla="*/ 428625 w 1333684"/>
                <a:gd name="connsiteY2" fmla="*/ 114300 h 783630"/>
                <a:gd name="connsiteX3" fmla="*/ 295275 w 1333684"/>
                <a:gd name="connsiteY3" fmla="*/ 161925 h 783630"/>
                <a:gd name="connsiteX4" fmla="*/ 219075 w 1333684"/>
                <a:gd name="connsiteY4" fmla="*/ 180975 h 783630"/>
                <a:gd name="connsiteX5" fmla="*/ 152400 w 1333684"/>
                <a:gd name="connsiteY5" fmla="*/ 200025 h 783630"/>
                <a:gd name="connsiteX6" fmla="*/ 0 w 1333684"/>
                <a:gd name="connsiteY6" fmla="*/ 247650 h 783630"/>
                <a:gd name="connsiteX7" fmla="*/ 466725 w 1333684"/>
                <a:gd name="connsiteY7" fmla="*/ 285750 h 783630"/>
                <a:gd name="connsiteX8" fmla="*/ 438150 w 1333684"/>
                <a:gd name="connsiteY8" fmla="*/ 304800 h 783630"/>
                <a:gd name="connsiteX9" fmla="*/ 400050 w 1333684"/>
                <a:gd name="connsiteY9" fmla="*/ 314325 h 783630"/>
                <a:gd name="connsiteX10" fmla="*/ 323850 w 1333684"/>
                <a:gd name="connsiteY10" fmla="*/ 361950 h 783630"/>
                <a:gd name="connsiteX11" fmla="*/ 295275 w 1333684"/>
                <a:gd name="connsiteY11" fmla="*/ 381000 h 783630"/>
                <a:gd name="connsiteX12" fmla="*/ 266700 w 1333684"/>
                <a:gd name="connsiteY12" fmla="*/ 390525 h 783630"/>
                <a:gd name="connsiteX13" fmla="*/ 247650 w 1333684"/>
                <a:gd name="connsiteY13" fmla="*/ 419100 h 783630"/>
                <a:gd name="connsiteX14" fmla="*/ 361950 w 1333684"/>
                <a:gd name="connsiteY14" fmla="*/ 476250 h 783630"/>
                <a:gd name="connsiteX15" fmla="*/ 323850 w 1333684"/>
                <a:gd name="connsiteY15" fmla="*/ 485775 h 783630"/>
                <a:gd name="connsiteX16" fmla="*/ 266700 w 1333684"/>
                <a:gd name="connsiteY16" fmla="*/ 504825 h 783630"/>
                <a:gd name="connsiteX17" fmla="*/ 57150 w 1333684"/>
                <a:gd name="connsiteY17" fmla="*/ 552450 h 783630"/>
                <a:gd name="connsiteX18" fmla="*/ 28575 w 1333684"/>
                <a:gd name="connsiteY18" fmla="*/ 571500 h 783630"/>
                <a:gd name="connsiteX19" fmla="*/ 0 w 1333684"/>
                <a:gd name="connsiteY19" fmla="*/ 581025 h 783630"/>
                <a:gd name="connsiteX20" fmla="*/ 104775 w 1333684"/>
                <a:gd name="connsiteY20" fmla="*/ 619125 h 783630"/>
                <a:gd name="connsiteX21" fmla="*/ 247650 w 1333684"/>
                <a:gd name="connsiteY21" fmla="*/ 628650 h 783630"/>
                <a:gd name="connsiteX22" fmla="*/ 266700 w 1333684"/>
                <a:gd name="connsiteY22" fmla="*/ 657225 h 783630"/>
                <a:gd name="connsiteX23" fmla="*/ 266700 w 1333684"/>
                <a:gd name="connsiteY23" fmla="*/ 685800 h 783630"/>
                <a:gd name="connsiteX24" fmla="*/ 485775 w 1333684"/>
                <a:gd name="connsiteY24" fmla="*/ 647700 h 783630"/>
                <a:gd name="connsiteX25" fmla="*/ 542925 w 1333684"/>
                <a:gd name="connsiteY25" fmla="*/ 628650 h 783630"/>
                <a:gd name="connsiteX26" fmla="*/ 523875 w 1333684"/>
                <a:gd name="connsiteY26" fmla="*/ 657225 h 783630"/>
                <a:gd name="connsiteX27" fmla="*/ 476250 w 1333684"/>
                <a:gd name="connsiteY27" fmla="*/ 676275 h 783630"/>
                <a:gd name="connsiteX28" fmla="*/ 447675 w 1333684"/>
                <a:gd name="connsiteY28" fmla="*/ 685800 h 783630"/>
                <a:gd name="connsiteX29" fmla="*/ 400050 w 1333684"/>
                <a:gd name="connsiteY29" fmla="*/ 704850 h 783630"/>
                <a:gd name="connsiteX30" fmla="*/ 428625 w 1333684"/>
                <a:gd name="connsiteY30" fmla="*/ 714375 h 783630"/>
                <a:gd name="connsiteX31" fmla="*/ 619125 w 1333684"/>
                <a:gd name="connsiteY31" fmla="*/ 676275 h 783630"/>
                <a:gd name="connsiteX32" fmla="*/ 762000 w 1333684"/>
                <a:gd name="connsiteY32" fmla="*/ 657225 h 783630"/>
                <a:gd name="connsiteX33" fmla="*/ 781050 w 1333684"/>
                <a:gd name="connsiteY33" fmla="*/ 723900 h 783630"/>
                <a:gd name="connsiteX34" fmla="*/ 704850 w 1333684"/>
                <a:gd name="connsiteY34" fmla="*/ 781050 h 783630"/>
                <a:gd name="connsiteX35" fmla="*/ 895350 w 1333684"/>
                <a:gd name="connsiteY35" fmla="*/ 676275 h 783630"/>
                <a:gd name="connsiteX36" fmla="*/ 990600 w 1333684"/>
                <a:gd name="connsiteY36" fmla="*/ 609600 h 783630"/>
                <a:gd name="connsiteX37" fmla="*/ 1019175 w 1333684"/>
                <a:gd name="connsiteY37" fmla="*/ 571500 h 783630"/>
                <a:gd name="connsiteX38" fmla="*/ 1028700 w 1333684"/>
                <a:gd name="connsiteY38" fmla="*/ 533400 h 783630"/>
                <a:gd name="connsiteX39" fmla="*/ 942975 w 1333684"/>
                <a:gd name="connsiteY39" fmla="*/ 466725 h 783630"/>
                <a:gd name="connsiteX40" fmla="*/ 962025 w 1333684"/>
                <a:gd name="connsiteY40" fmla="*/ 438150 h 783630"/>
                <a:gd name="connsiteX41" fmla="*/ 923925 w 1333684"/>
                <a:gd name="connsiteY41" fmla="*/ 428625 h 783630"/>
                <a:gd name="connsiteX42" fmla="*/ 809625 w 1333684"/>
                <a:gd name="connsiteY42" fmla="*/ 419100 h 783630"/>
                <a:gd name="connsiteX43" fmla="*/ 857250 w 1333684"/>
                <a:gd name="connsiteY43" fmla="*/ 400050 h 783630"/>
                <a:gd name="connsiteX44" fmla="*/ 876300 w 1333684"/>
                <a:gd name="connsiteY44" fmla="*/ 381000 h 783630"/>
                <a:gd name="connsiteX45" fmla="*/ 781050 w 1333684"/>
                <a:gd name="connsiteY45" fmla="*/ 390525 h 783630"/>
                <a:gd name="connsiteX46" fmla="*/ 838200 w 1333684"/>
                <a:gd name="connsiteY46" fmla="*/ 400050 h 783630"/>
                <a:gd name="connsiteX47" fmla="*/ 819150 w 1333684"/>
                <a:gd name="connsiteY47" fmla="*/ 428625 h 783630"/>
                <a:gd name="connsiteX48" fmla="*/ 714375 w 1333684"/>
                <a:gd name="connsiteY48" fmla="*/ 466725 h 783630"/>
                <a:gd name="connsiteX49" fmla="*/ 638175 w 1333684"/>
                <a:gd name="connsiteY49" fmla="*/ 485775 h 783630"/>
                <a:gd name="connsiteX50" fmla="*/ 390525 w 1333684"/>
                <a:gd name="connsiteY50" fmla="*/ 504825 h 783630"/>
                <a:gd name="connsiteX51" fmla="*/ 438150 w 1333684"/>
                <a:gd name="connsiteY51" fmla="*/ 485775 h 783630"/>
                <a:gd name="connsiteX52" fmla="*/ 514350 w 1333684"/>
                <a:gd name="connsiteY52" fmla="*/ 457200 h 783630"/>
                <a:gd name="connsiteX53" fmla="*/ 552450 w 1333684"/>
                <a:gd name="connsiteY53" fmla="*/ 438150 h 783630"/>
                <a:gd name="connsiteX54" fmla="*/ 523875 w 1333684"/>
                <a:gd name="connsiteY54" fmla="*/ 457200 h 783630"/>
                <a:gd name="connsiteX55" fmla="*/ 619125 w 1333684"/>
                <a:gd name="connsiteY55" fmla="*/ 447675 h 783630"/>
                <a:gd name="connsiteX56" fmla="*/ 676275 w 1333684"/>
                <a:gd name="connsiteY56" fmla="*/ 428625 h 783630"/>
                <a:gd name="connsiteX57" fmla="*/ 742950 w 1333684"/>
                <a:gd name="connsiteY57" fmla="*/ 409575 h 783630"/>
                <a:gd name="connsiteX58" fmla="*/ 819150 w 1333684"/>
                <a:gd name="connsiteY58" fmla="*/ 381000 h 783630"/>
                <a:gd name="connsiteX59" fmla="*/ 885825 w 1333684"/>
                <a:gd name="connsiteY59" fmla="*/ 352425 h 783630"/>
                <a:gd name="connsiteX60" fmla="*/ 857250 w 1333684"/>
                <a:gd name="connsiteY60" fmla="*/ 304800 h 783630"/>
                <a:gd name="connsiteX61" fmla="*/ 809625 w 1333684"/>
                <a:gd name="connsiteY61" fmla="*/ 295275 h 783630"/>
                <a:gd name="connsiteX62" fmla="*/ 781050 w 1333684"/>
                <a:gd name="connsiteY62" fmla="*/ 285750 h 783630"/>
                <a:gd name="connsiteX63" fmla="*/ 809625 w 1333684"/>
                <a:gd name="connsiteY63" fmla="*/ 257175 h 783630"/>
                <a:gd name="connsiteX64" fmla="*/ 809625 w 1333684"/>
                <a:gd name="connsiteY64" fmla="*/ 228600 h 783630"/>
                <a:gd name="connsiteX65" fmla="*/ 695325 w 1333684"/>
                <a:gd name="connsiteY65" fmla="*/ 228600 h 783630"/>
                <a:gd name="connsiteX66" fmla="*/ 733425 w 1333684"/>
                <a:gd name="connsiteY66" fmla="*/ 209550 h 783630"/>
                <a:gd name="connsiteX67" fmla="*/ 857250 w 1333684"/>
                <a:gd name="connsiteY67" fmla="*/ 200025 h 783630"/>
                <a:gd name="connsiteX68" fmla="*/ 952500 w 1333684"/>
                <a:gd name="connsiteY68" fmla="*/ 142875 h 783630"/>
                <a:gd name="connsiteX69" fmla="*/ 923925 w 1333684"/>
                <a:gd name="connsiteY69" fmla="*/ 85725 h 783630"/>
                <a:gd name="connsiteX70" fmla="*/ 781050 w 1333684"/>
                <a:gd name="connsiteY70" fmla="*/ 47625 h 783630"/>
                <a:gd name="connsiteX71" fmla="*/ 638175 w 1333684"/>
                <a:gd name="connsiteY71" fmla="*/ 38100 h 783630"/>
                <a:gd name="connsiteX72" fmla="*/ 752475 w 1333684"/>
                <a:gd name="connsiteY72" fmla="*/ 28575 h 783630"/>
                <a:gd name="connsiteX73" fmla="*/ 762000 w 1333684"/>
                <a:gd name="connsiteY73" fmla="*/ 0 h 783630"/>
                <a:gd name="connsiteX74" fmla="*/ 704850 w 1333684"/>
                <a:gd name="connsiteY74" fmla="*/ 57150 h 783630"/>
                <a:gd name="connsiteX75" fmla="*/ 742950 w 1333684"/>
                <a:gd name="connsiteY75" fmla="*/ 76200 h 783630"/>
                <a:gd name="connsiteX76" fmla="*/ 942975 w 1333684"/>
                <a:gd name="connsiteY76" fmla="*/ 95250 h 783630"/>
                <a:gd name="connsiteX77" fmla="*/ 942975 w 1333684"/>
                <a:gd name="connsiteY77" fmla="*/ 180975 h 783630"/>
                <a:gd name="connsiteX78" fmla="*/ 981075 w 1333684"/>
                <a:gd name="connsiteY78" fmla="*/ 257175 h 783630"/>
                <a:gd name="connsiteX79" fmla="*/ 990600 w 1333684"/>
                <a:gd name="connsiteY79" fmla="*/ 304800 h 783630"/>
                <a:gd name="connsiteX80" fmla="*/ 1019175 w 1333684"/>
                <a:gd name="connsiteY80" fmla="*/ 314325 h 783630"/>
                <a:gd name="connsiteX81" fmla="*/ 1028700 w 1333684"/>
                <a:gd name="connsiteY81" fmla="*/ 342900 h 783630"/>
                <a:gd name="connsiteX82" fmla="*/ 1066800 w 1333684"/>
                <a:gd name="connsiteY82" fmla="*/ 333375 h 783630"/>
                <a:gd name="connsiteX83" fmla="*/ 1095375 w 1333684"/>
                <a:gd name="connsiteY83" fmla="*/ 314325 h 783630"/>
                <a:gd name="connsiteX84" fmla="*/ 1123950 w 1333684"/>
                <a:gd name="connsiteY84" fmla="*/ 304800 h 783630"/>
                <a:gd name="connsiteX85" fmla="*/ 1133475 w 1333684"/>
                <a:gd name="connsiteY85" fmla="*/ 371475 h 783630"/>
                <a:gd name="connsiteX86" fmla="*/ 1162050 w 1333684"/>
                <a:gd name="connsiteY86" fmla="*/ 352425 h 783630"/>
                <a:gd name="connsiteX87" fmla="*/ 1209675 w 1333684"/>
                <a:gd name="connsiteY87" fmla="*/ 295275 h 783630"/>
                <a:gd name="connsiteX88" fmla="*/ 1228725 w 1333684"/>
                <a:gd name="connsiteY88" fmla="*/ 323850 h 783630"/>
                <a:gd name="connsiteX89" fmla="*/ 1285875 w 1333684"/>
                <a:gd name="connsiteY89" fmla="*/ 276225 h 783630"/>
                <a:gd name="connsiteX90" fmla="*/ 1295400 w 1333684"/>
                <a:gd name="connsiteY90" fmla="*/ 304800 h 783630"/>
                <a:gd name="connsiteX91" fmla="*/ 1333500 w 1333684"/>
                <a:gd name="connsiteY91" fmla="*/ 257175 h 783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1333684" h="783630">
                  <a:moveTo>
                    <a:pt x="219075" y="85725"/>
                  </a:moveTo>
                  <a:cubicBezTo>
                    <a:pt x="304800" y="92075"/>
                    <a:pt x="391078" y="93161"/>
                    <a:pt x="476250" y="104775"/>
                  </a:cubicBezTo>
                  <a:cubicBezTo>
                    <a:pt x="492291" y="106962"/>
                    <a:pt x="444331" y="110373"/>
                    <a:pt x="428625" y="114300"/>
                  </a:cubicBezTo>
                  <a:cubicBezTo>
                    <a:pt x="281188" y="151159"/>
                    <a:pt x="443360" y="112563"/>
                    <a:pt x="295275" y="161925"/>
                  </a:cubicBezTo>
                  <a:cubicBezTo>
                    <a:pt x="270437" y="170204"/>
                    <a:pt x="244373" y="174229"/>
                    <a:pt x="219075" y="180975"/>
                  </a:cubicBezTo>
                  <a:cubicBezTo>
                    <a:pt x="196741" y="186931"/>
                    <a:pt x="174462" y="193131"/>
                    <a:pt x="152400" y="200025"/>
                  </a:cubicBezTo>
                  <a:cubicBezTo>
                    <a:pt x="-38983" y="259832"/>
                    <a:pt x="159891" y="201967"/>
                    <a:pt x="0" y="247650"/>
                  </a:cubicBezTo>
                  <a:cubicBezTo>
                    <a:pt x="174657" y="305869"/>
                    <a:pt x="-86875" y="221378"/>
                    <a:pt x="466725" y="285750"/>
                  </a:cubicBezTo>
                  <a:cubicBezTo>
                    <a:pt x="478096" y="287072"/>
                    <a:pt x="448672" y="300291"/>
                    <a:pt x="438150" y="304800"/>
                  </a:cubicBezTo>
                  <a:cubicBezTo>
                    <a:pt x="426118" y="309957"/>
                    <a:pt x="412750" y="311150"/>
                    <a:pt x="400050" y="314325"/>
                  </a:cubicBezTo>
                  <a:cubicBezTo>
                    <a:pt x="374650" y="330200"/>
                    <a:pt x="348772" y="345335"/>
                    <a:pt x="323850" y="361950"/>
                  </a:cubicBezTo>
                  <a:cubicBezTo>
                    <a:pt x="314325" y="368300"/>
                    <a:pt x="305514" y="375880"/>
                    <a:pt x="295275" y="381000"/>
                  </a:cubicBezTo>
                  <a:cubicBezTo>
                    <a:pt x="286295" y="385490"/>
                    <a:pt x="276225" y="387350"/>
                    <a:pt x="266700" y="390525"/>
                  </a:cubicBezTo>
                  <a:cubicBezTo>
                    <a:pt x="260350" y="400050"/>
                    <a:pt x="243141" y="408578"/>
                    <a:pt x="247650" y="419100"/>
                  </a:cubicBezTo>
                  <a:cubicBezTo>
                    <a:pt x="264145" y="457588"/>
                    <a:pt x="331642" y="467591"/>
                    <a:pt x="361950" y="476250"/>
                  </a:cubicBezTo>
                  <a:cubicBezTo>
                    <a:pt x="349250" y="479425"/>
                    <a:pt x="336389" y="482013"/>
                    <a:pt x="323850" y="485775"/>
                  </a:cubicBezTo>
                  <a:cubicBezTo>
                    <a:pt x="304616" y="491545"/>
                    <a:pt x="286302" y="500469"/>
                    <a:pt x="266700" y="504825"/>
                  </a:cubicBezTo>
                  <a:cubicBezTo>
                    <a:pt x="14705" y="560824"/>
                    <a:pt x="279504" y="485744"/>
                    <a:pt x="57150" y="552450"/>
                  </a:cubicBezTo>
                  <a:cubicBezTo>
                    <a:pt x="47625" y="558800"/>
                    <a:pt x="38814" y="566380"/>
                    <a:pt x="28575" y="571500"/>
                  </a:cubicBezTo>
                  <a:cubicBezTo>
                    <a:pt x="19595" y="575990"/>
                    <a:pt x="0" y="570985"/>
                    <a:pt x="0" y="581025"/>
                  </a:cubicBezTo>
                  <a:cubicBezTo>
                    <a:pt x="0" y="621848"/>
                    <a:pt x="103905" y="619049"/>
                    <a:pt x="104775" y="619125"/>
                  </a:cubicBezTo>
                  <a:cubicBezTo>
                    <a:pt x="152326" y="623260"/>
                    <a:pt x="200025" y="625475"/>
                    <a:pt x="247650" y="628650"/>
                  </a:cubicBezTo>
                  <a:cubicBezTo>
                    <a:pt x="254000" y="638175"/>
                    <a:pt x="268945" y="646000"/>
                    <a:pt x="266700" y="657225"/>
                  </a:cubicBezTo>
                  <a:cubicBezTo>
                    <a:pt x="259776" y="691846"/>
                    <a:pt x="200949" y="663883"/>
                    <a:pt x="266700" y="685800"/>
                  </a:cubicBezTo>
                  <a:cubicBezTo>
                    <a:pt x="401893" y="674534"/>
                    <a:pt x="358491" y="685137"/>
                    <a:pt x="485775" y="647700"/>
                  </a:cubicBezTo>
                  <a:cubicBezTo>
                    <a:pt x="505040" y="642034"/>
                    <a:pt x="542925" y="628650"/>
                    <a:pt x="542925" y="628650"/>
                  </a:cubicBezTo>
                  <a:cubicBezTo>
                    <a:pt x="536575" y="638175"/>
                    <a:pt x="533190" y="650571"/>
                    <a:pt x="523875" y="657225"/>
                  </a:cubicBezTo>
                  <a:cubicBezTo>
                    <a:pt x="509962" y="667163"/>
                    <a:pt x="492259" y="670272"/>
                    <a:pt x="476250" y="676275"/>
                  </a:cubicBezTo>
                  <a:cubicBezTo>
                    <a:pt x="466849" y="679800"/>
                    <a:pt x="457076" y="682275"/>
                    <a:pt x="447675" y="685800"/>
                  </a:cubicBezTo>
                  <a:cubicBezTo>
                    <a:pt x="431666" y="691803"/>
                    <a:pt x="415925" y="698500"/>
                    <a:pt x="400050" y="704850"/>
                  </a:cubicBezTo>
                  <a:cubicBezTo>
                    <a:pt x="409575" y="708025"/>
                    <a:pt x="418585" y="714375"/>
                    <a:pt x="428625" y="714375"/>
                  </a:cubicBezTo>
                  <a:cubicBezTo>
                    <a:pt x="543606" y="714375"/>
                    <a:pt x="517129" y="705417"/>
                    <a:pt x="619125" y="676275"/>
                  </a:cubicBezTo>
                  <a:cubicBezTo>
                    <a:pt x="661617" y="664134"/>
                    <a:pt x="722426" y="661182"/>
                    <a:pt x="762000" y="657225"/>
                  </a:cubicBezTo>
                  <a:cubicBezTo>
                    <a:pt x="811338" y="667093"/>
                    <a:pt x="842087" y="657314"/>
                    <a:pt x="781050" y="723900"/>
                  </a:cubicBezTo>
                  <a:cubicBezTo>
                    <a:pt x="759596" y="747305"/>
                    <a:pt x="676452" y="795249"/>
                    <a:pt x="704850" y="781050"/>
                  </a:cubicBezTo>
                  <a:cubicBezTo>
                    <a:pt x="785018" y="740966"/>
                    <a:pt x="819937" y="726551"/>
                    <a:pt x="895350" y="676275"/>
                  </a:cubicBezTo>
                  <a:cubicBezTo>
                    <a:pt x="904685" y="670051"/>
                    <a:pt x="976496" y="623704"/>
                    <a:pt x="990600" y="609600"/>
                  </a:cubicBezTo>
                  <a:cubicBezTo>
                    <a:pt x="1001825" y="598375"/>
                    <a:pt x="1009650" y="584200"/>
                    <a:pt x="1019175" y="571500"/>
                  </a:cubicBezTo>
                  <a:cubicBezTo>
                    <a:pt x="1022350" y="558800"/>
                    <a:pt x="1033297" y="545657"/>
                    <a:pt x="1028700" y="533400"/>
                  </a:cubicBezTo>
                  <a:cubicBezTo>
                    <a:pt x="1018792" y="506979"/>
                    <a:pt x="963448" y="479009"/>
                    <a:pt x="942975" y="466725"/>
                  </a:cubicBezTo>
                  <a:cubicBezTo>
                    <a:pt x="949325" y="457200"/>
                    <a:pt x="967145" y="448389"/>
                    <a:pt x="962025" y="438150"/>
                  </a:cubicBezTo>
                  <a:cubicBezTo>
                    <a:pt x="956171" y="426441"/>
                    <a:pt x="936915" y="430249"/>
                    <a:pt x="923925" y="428625"/>
                  </a:cubicBezTo>
                  <a:cubicBezTo>
                    <a:pt x="885988" y="423883"/>
                    <a:pt x="847725" y="422275"/>
                    <a:pt x="809625" y="419100"/>
                  </a:cubicBezTo>
                  <a:cubicBezTo>
                    <a:pt x="825500" y="412750"/>
                    <a:pt x="840873" y="404963"/>
                    <a:pt x="857250" y="400050"/>
                  </a:cubicBezTo>
                  <a:cubicBezTo>
                    <a:pt x="905646" y="385531"/>
                    <a:pt x="925861" y="397520"/>
                    <a:pt x="876300" y="381000"/>
                  </a:cubicBezTo>
                  <a:cubicBezTo>
                    <a:pt x="844550" y="384175"/>
                    <a:pt x="809590" y="376255"/>
                    <a:pt x="781050" y="390525"/>
                  </a:cubicBezTo>
                  <a:cubicBezTo>
                    <a:pt x="763776" y="399162"/>
                    <a:pt x="824544" y="386394"/>
                    <a:pt x="838200" y="400050"/>
                  </a:cubicBezTo>
                  <a:cubicBezTo>
                    <a:pt x="846295" y="408145"/>
                    <a:pt x="827245" y="420530"/>
                    <a:pt x="819150" y="428625"/>
                  </a:cubicBezTo>
                  <a:cubicBezTo>
                    <a:pt x="791230" y="456545"/>
                    <a:pt x="750163" y="458466"/>
                    <a:pt x="714375" y="466725"/>
                  </a:cubicBezTo>
                  <a:cubicBezTo>
                    <a:pt x="688864" y="472612"/>
                    <a:pt x="664177" y="482716"/>
                    <a:pt x="638175" y="485775"/>
                  </a:cubicBezTo>
                  <a:cubicBezTo>
                    <a:pt x="555948" y="495449"/>
                    <a:pt x="390525" y="504825"/>
                    <a:pt x="390525" y="504825"/>
                  </a:cubicBezTo>
                  <a:cubicBezTo>
                    <a:pt x="406400" y="498475"/>
                    <a:pt x="422141" y="491778"/>
                    <a:pt x="438150" y="485775"/>
                  </a:cubicBezTo>
                  <a:cubicBezTo>
                    <a:pt x="488421" y="466923"/>
                    <a:pt x="448079" y="486654"/>
                    <a:pt x="514350" y="457200"/>
                  </a:cubicBezTo>
                  <a:cubicBezTo>
                    <a:pt x="527325" y="451433"/>
                    <a:pt x="538251" y="438150"/>
                    <a:pt x="552450" y="438150"/>
                  </a:cubicBezTo>
                  <a:cubicBezTo>
                    <a:pt x="563898" y="438150"/>
                    <a:pt x="512542" y="455581"/>
                    <a:pt x="523875" y="457200"/>
                  </a:cubicBezTo>
                  <a:cubicBezTo>
                    <a:pt x="555463" y="461713"/>
                    <a:pt x="587375" y="450850"/>
                    <a:pt x="619125" y="447675"/>
                  </a:cubicBezTo>
                  <a:cubicBezTo>
                    <a:pt x="638175" y="441325"/>
                    <a:pt x="657083" y="434530"/>
                    <a:pt x="676275" y="428625"/>
                  </a:cubicBezTo>
                  <a:cubicBezTo>
                    <a:pt x="698367" y="421827"/>
                    <a:pt x="721022" y="416884"/>
                    <a:pt x="742950" y="409575"/>
                  </a:cubicBezTo>
                  <a:cubicBezTo>
                    <a:pt x="768685" y="400997"/>
                    <a:pt x="794109" y="391434"/>
                    <a:pt x="819150" y="381000"/>
                  </a:cubicBezTo>
                  <a:cubicBezTo>
                    <a:pt x="913311" y="341766"/>
                    <a:pt x="810489" y="377537"/>
                    <a:pt x="885825" y="352425"/>
                  </a:cubicBezTo>
                  <a:cubicBezTo>
                    <a:pt x="876300" y="336550"/>
                    <a:pt x="872061" y="315908"/>
                    <a:pt x="857250" y="304800"/>
                  </a:cubicBezTo>
                  <a:cubicBezTo>
                    <a:pt x="844298" y="295086"/>
                    <a:pt x="825331" y="299202"/>
                    <a:pt x="809625" y="295275"/>
                  </a:cubicBezTo>
                  <a:cubicBezTo>
                    <a:pt x="799885" y="292840"/>
                    <a:pt x="790575" y="288925"/>
                    <a:pt x="781050" y="285750"/>
                  </a:cubicBezTo>
                  <a:cubicBezTo>
                    <a:pt x="790575" y="276225"/>
                    <a:pt x="798664" y="265005"/>
                    <a:pt x="809625" y="257175"/>
                  </a:cubicBezTo>
                  <a:cubicBezTo>
                    <a:pt x="848365" y="229503"/>
                    <a:pt x="871705" y="244120"/>
                    <a:pt x="809625" y="228600"/>
                  </a:cubicBezTo>
                  <a:cubicBezTo>
                    <a:pt x="794385" y="231140"/>
                    <a:pt x="710565" y="251460"/>
                    <a:pt x="695325" y="228600"/>
                  </a:cubicBezTo>
                  <a:cubicBezTo>
                    <a:pt x="687449" y="216786"/>
                    <a:pt x="719442" y="212018"/>
                    <a:pt x="733425" y="209550"/>
                  </a:cubicBezTo>
                  <a:cubicBezTo>
                    <a:pt x="774192" y="202356"/>
                    <a:pt x="815975" y="203200"/>
                    <a:pt x="857250" y="200025"/>
                  </a:cubicBezTo>
                  <a:cubicBezTo>
                    <a:pt x="926214" y="154049"/>
                    <a:pt x="893922" y="172164"/>
                    <a:pt x="952500" y="142875"/>
                  </a:cubicBezTo>
                  <a:cubicBezTo>
                    <a:pt x="964614" y="106534"/>
                    <a:pt x="973902" y="108791"/>
                    <a:pt x="923925" y="85725"/>
                  </a:cubicBezTo>
                  <a:cubicBezTo>
                    <a:pt x="882711" y="66703"/>
                    <a:pt x="827624" y="52061"/>
                    <a:pt x="781050" y="47625"/>
                  </a:cubicBezTo>
                  <a:cubicBezTo>
                    <a:pt x="733534" y="43100"/>
                    <a:pt x="685800" y="41275"/>
                    <a:pt x="638175" y="38100"/>
                  </a:cubicBezTo>
                  <a:cubicBezTo>
                    <a:pt x="676275" y="34925"/>
                    <a:pt x="715934" y="39819"/>
                    <a:pt x="752475" y="28575"/>
                  </a:cubicBezTo>
                  <a:cubicBezTo>
                    <a:pt x="762071" y="25622"/>
                    <a:pt x="772040" y="0"/>
                    <a:pt x="762000" y="0"/>
                  </a:cubicBezTo>
                  <a:cubicBezTo>
                    <a:pt x="738371" y="0"/>
                    <a:pt x="715667" y="40925"/>
                    <a:pt x="704850" y="57150"/>
                  </a:cubicBezTo>
                  <a:cubicBezTo>
                    <a:pt x="717550" y="63500"/>
                    <a:pt x="729115" y="73007"/>
                    <a:pt x="742950" y="76200"/>
                  </a:cubicBezTo>
                  <a:cubicBezTo>
                    <a:pt x="766260" y="81579"/>
                    <a:pt x="933550" y="94465"/>
                    <a:pt x="942975" y="95250"/>
                  </a:cubicBezTo>
                  <a:cubicBezTo>
                    <a:pt x="930548" y="132530"/>
                    <a:pt x="925634" y="132419"/>
                    <a:pt x="942975" y="180975"/>
                  </a:cubicBezTo>
                  <a:cubicBezTo>
                    <a:pt x="952526" y="207719"/>
                    <a:pt x="981075" y="257175"/>
                    <a:pt x="981075" y="257175"/>
                  </a:cubicBezTo>
                  <a:cubicBezTo>
                    <a:pt x="984250" y="273050"/>
                    <a:pt x="981620" y="291330"/>
                    <a:pt x="990600" y="304800"/>
                  </a:cubicBezTo>
                  <a:cubicBezTo>
                    <a:pt x="996169" y="313154"/>
                    <a:pt x="1012075" y="307225"/>
                    <a:pt x="1019175" y="314325"/>
                  </a:cubicBezTo>
                  <a:cubicBezTo>
                    <a:pt x="1026275" y="321425"/>
                    <a:pt x="1025525" y="333375"/>
                    <a:pt x="1028700" y="342900"/>
                  </a:cubicBezTo>
                  <a:cubicBezTo>
                    <a:pt x="1041400" y="339725"/>
                    <a:pt x="1054768" y="338532"/>
                    <a:pt x="1066800" y="333375"/>
                  </a:cubicBezTo>
                  <a:cubicBezTo>
                    <a:pt x="1077322" y="328866"/>
                    <a:pt x="1085136" y="319445"/>
                    <a:pt x="1095375" y="314325"/>
                  </a:cubicBezTo>
                  <a:cubicBezTo>
                    <a:pt x="1104355" y="309835"/>
                    <a:pt x="1114425" y="307975"/>
                    <a:pt x="1123950" y="304800"/>
                  </a:cubicBezTo>
                  <a:cubicBezTo>
                    <a:pt x="1127125" y="327025"/>
                    <a:pt x="1119450" y="353944"/>
                    <a:pt x="1133475" y="371475"/>
                  </a:cubicBezTo>
                  <a:cubicBezTo>
                    <a:pt x="1140626" y="380414"/>
                    <a:pt x="1153256" y="359754"/>
                    <a:pt x="1162050" y="352425"/>
                  </a:cubicBezTo>
                  <a:cubicBezTo>
                    <a:pt x="1189552" y="329506"/>
                    <a:pt x="1190944" y="323372"/>
                    <a:pt x="1209675" y="295275"/>
                  </a:cubicBezTo>
                  <a:cubicBezTo>
                    <a:pt x="1216025" y="304800"/>
                    <a:pt x="1217433" y="321968"/>
                    <a:pt x="1228725" y="323850"/>
                  </a:cubicBezTo>
                  <a:cubicBezTo>
                    <a:pt x="1257728" y="328684"/>
                    <a:pt x="1274538" y="293231"/>
                    <a:pt x="1285875" y="276225"/>
                  </a:cubicBezTo>
                  <a:cubicBezTo>
                    <a:pt x="1289050" y="285750"/>
                    <a:pt x="1285360" y="304800"/>
                    <a:pt x="1295400" y="304800"/>
                  </a:cubicBezTo>
                  <a:cubicBezTo>
                    <a:pt x="1338580" y="304800"/>
                    <a:pt x="1333500" y="279146"/>
                    <a:pt x="1333500" y="257175"/>
                  </a:cubicBezTo>
                </a:path>
              </a:pathLst>
            </a:cu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3" name="Freeform 32"/>
            <p:cNvSpPr/>
            <p:nvPr/>
          </p:nvSpPr>
          <p:spPr>
            <a:xfrm>
              <a:off x="2850123" y="4612145"/>
              <a:ext cx="1333296" cy="784165"/>
            </a:xfrm>
            <a:custGeom>
              <a:avLst/>
              <a:gdLst>
                <a:gd name="connsiteX0" fmla="*/ 219075 w 1333684"/>
                <a:gd name="connsiteY0" fmla="*/ 85725 h 783630"/>
                <a:gd name="connsiteX1" fmla="*/ 476250 w 1333684"/>
                <a:gd name="connsiteY1" fmla="*/ 104775 h 783630"/>
                <a:gd name="connsiteX2" fmla="*/ 428625 w 1333684"/>
                <a:gd name="connsiteY2" fmla="*/ 114300 h 783630"/>
                <a:gd name="connsiteX3" fmla="*/ 295275 w 1333684"/>
                <a:gd name="connsiteY3" fmla="*/ 161925 h 783630"/>
                <a:gd name="connsiteX4" fmla="*/ 219075 w 1333684"/>
                <a:gd name="connsiteY4" fmla="*/ 180975 h 783630"/>
                <a:gd name="connsiteX5" fmla="*/ 152400 w 1333684"/>
                <a:gd name="connsiteY5" fmla="*/ 200025 h 783630"/>
                <a:gd name="connsiteX6" fmla="*/ 0 w 1333684"/>
                <a:gd name="connsiteY6" fmla="*/ 247650 h 783630"/>
                <a:gd name="connsiteX7" fmla="*/ 466725 w 1333684"/>
                <a:gd name="connsiteY7" fmla="*/ 285750 h 783630"/>
                <a:gd name="connsiteX8" fmla="*/ 438150 w 1333684"/>
                <a:gd name="connsiteY8" fmla="*/ 304800 h 783630"/>
                <a:gd name="connsiteX9" fmla="*/ 400050 w 1333684"/>
                <a:gd name="connsiteY9" fmla="*/ 314325 h 783630"/>
                <a:gd name="connsiteX10" fmla="*/ 323850 w 1333684"/>
                <a:gd name="connsiteY10" fmla="*/ 361950 h 783630"/>
                <a:gd name="connsiteX11" fmla="*/ 295275 w 1333684"/>
                <a:gd name="connsiteY11" fmla="*/ 381000 h 783630"/>
                <a:gd name="connsiteX12" fmla="*/ 266700 w 1333684"/>
                <a:gd name="connsiteY12" fmla="*/ 390525 h 783630"/>
                <a:gd name="connsiteX13" fmla="*/ 247650 w 1333684"/>
                <a:gd name="connsiteY13" fmla="*/ 419100 h 783630"/>
                <a:gd name="connsiteX14" fmla="*/ 361950 w 1333684"/>
                <a:gd name="connsiteY14" fmla="*/ 476250 h 783630"/>
                <a:gd name="connsiteX15" fmla="*/ 323850 w 1333684"/>
                <a:gd name="connsiteY15" fmla="*/ 485775 h 783630"/>
                <a:gd name="connsiteX16" fmla="*/ 266700 w 1333684"/>
                <a:gd name="connsiteY16" fmla="*/ 504825 h 783630"/>
                <a:gd name="connsiteX17" fmla="*/ 57150 w 1333684"/>
                <a:gd name="connsiteY17" fmla="*/ 552450 h 783630"/>
                <a:gd name="connsiteX18" fmla="*/ 28575 w 1333684"/>
                <a:gd name="connsiteY18" fmla="*/ 571500 h 783630"/>
                <a:gd name="connsiteX19" fmla="*/ 0 w 1333684"/>
                <a:gd name="connsiteY19" fmla="*/ 581025 h 783630"/>
                <a:gd name="connsiteX20" fmla="*/ 104775 w 1333684"/>
                <a:gd name="connsiteY20" fmla="*/ 619125 h 783630"/>
                <a:gd name="connsiteX21" fmla="*/ 247650 w 1333684"/>
                <a:gd name="connsiteY21" fmla="*/ 628650 h 783630"/>
                <a:gd name="connsiteX22" fmla="*/ 266700 w 1333684"/>
                <a:gd name="connsiteY22" fmla="*/ 657225 h 783630"/>
                <a:gd name="connsiteX23" fmla="*/ 266700 w 1333684"/>
                <a:gd name="connsiteY23" fmla="*/ 685800 h 783630"/>
                <a:gd name="connsiteX24" fmla="*/ 485775 w 1333684"/>
                <a:gd name="connsiteY24" fmla="*/ 647700 h 783630"/>
                <a:gd name="connsiteX25" fmla="*/ 542925 w 1333684"/>
                <a:gd name="connsiteY25" fmla="*/ 628650 h 783630"/>
                <a:gd name="connsiteX26" fmla="*/ 523875 w 1333684"/>
                <a:gd name="connsiteY26" fmla="*/ 657225 h 783630"/>
                <a:gd name="connsiteX27" fmla="*/ 476250 w 1333684"/>
                <a:gd name="connsiteY27" fmla="*/ 676275 h 783630"/>
                <a:gd name="connsiteX28" fmla="*/ 447675 w 1333684"/>
                <a:gd name="connsiteY28" fmla="*/ 685800 h 783630"/>
                <a:gd name="connsiteX29" fmla="*/ 400050 w 1333684"/>
                <a:gd name="connsiteY29" fmla="*/ 704850 h 783630"/>
                <a:gd name="connsiteX30" fmla="*/ 428625 w 1333684"/>
                <a:gd name="connsiteY30" fmla="*/ 714375 h 783630"/>
                <a:gd name="connsiteX31" fmla="*/ 619125 w 1333684"/>
                <a:gd name="connsiteY31" fmla="*/ 676275 h 783630"/>
                <a:gd name="connsiteX32" fmla="*/ 762000 w 1333684"/>
                <a:gd name="connsiteY32" fmla="*/ 657225 h 783630"/>
                <a:gd name="connsiteX33" fmla="*/ 781050 w 1333684"/>
                <a:gd name="connsiteY33" fmla="*/ 723900 h 783630"/>
                <a:gd name="connsiteX34" fmla="*/ 704850 w 1333684"/>
                <a:gd name="connsiteY34" fmla="*/ 781050 h 783630"/>
                <a:gd name="connsiteX35" fmla="*/ 895350 w 1333684"/>
                <a:gd name="connsiteY35" fmla="*/ 676275 h 783630"/>
                <a:gd name="connsiteX36" fmla="*/ 990600 w 1333684"/>
                <a:gd name="connsiteY36" fmla="*/ 609600 h 783630"/>
                <a:gd name="connsiteX37" fmla="*/ 1019175 w 1333684"/>
                <a:gd name="connsiteY37" fmla="*/ 571500 h 783630"/>
                <a:gd name="connsiteX38" fmla="*/ 1028700 w 1333684"/>
                <a:gd name="connsiteY38" fmla="*/ 533400 h 783630"/>
                <a:gd name="connsiteX39" fmla="*/ 942975 w 1333684"/>
                <a:gd name="connsiteY39" fmla="*/ 466725 h 783630"/>
                <a:gd name="connsiteX40" fmla="*/ 962025 w 1333684"/>
                <a:gd name="connsiteY40" fmla="*/ 438150 h 783630"/>
                <a:gd name="connsiteX41" fmla="*/ 923925 w 1333684"/>
                <a:gd name="connsiteY41" fmla="*/ 428625 h 783630"/>
                <a:gd name="connsiteX42" fmla="*/ 809625 w 1333684"/>
                <a:gd name="connsiteY42" fmla="*/ 419100 h 783630"/>
                <a:gd name="connsiteX43" fmla="*/ 857250 w 1333684"/>
                <a:gd name="connsiteY43" fmla="*/ 400050 h 783630"/>
                <a:gd name="connsiteX44" fmla="*/ 876300 w 1333684"/>
                <a:gd name="connsiteY44" fmla="*/ 381000 h 783630"/>
                <a:gd name="connsiteX45" fmla="*/ 781050 w 1333684"/>
                <a:gd name="connsiteY45" fmla="*/ 390525 h 783630"/>
                <a:gd name="connsiteX46" fmla="*/ 838200 w 1333684"/>
                <a:gd name="connsiteY46" fmla="*/ 400050 h 783630"/>
                <a:gd name="connsiteX47" fmla="*/ 819150 w 1333684"/>
                <a:gd name="connsiteY47" fmla="*/ 428625 h 783630"/>
                <a:gd name="connsiteX48" fmla="*/ 714375 w 1333684"/>
                <a:gd name="connsiteY48" fmla="*/ 466725 h 783630"/>
                <a:gd name="connsiteX49" fmla="*/ 638175 w 1333684"/>
                <a:gd name="connsiteY49" fmla="*/ 485775 h 783630"/>
                <a:gd name="connsiteX50" fmla="*/ 390525 w 1333684"/>
                <a:gd name="connsiteY50" fmla="*/ 504825 h 783630"/>
                <a:gd name="connsiteX51" fmla="*/ 438150 w 1333684"/>
                <a:gd name="connsiteY51" fmla="*/ 485775 h 783630"/>
                <a:gd name="connsiteX52" fmla="*/ 514350 w 1333684"/>
                <a:gd name="connsiteY52" fmla="*/ 457200 h 783630"/>
                <a:gd name="connsiteX53" fmla="*/ 552450 w 1333684"/>
                <a:gd name="connsiteY53" fmla="*/ 438150 h 783630"/>
                <a:gd name="connsiteX54" fmla="*/ 523875 w 1333684"/>
                <a:gd name="connsiteY54" fmla="*/ 457200 h 783630"/>
                <a:gd name="connsiteX55" fmla="*/ 619125 w 1333684"/>
                <a:gd name="connsiteY55" fmla="*/ 447675 h 783630"/>
                <a:gd name="connsiteX56" fmla="*/ 676275 w 1333684"/>
                <a:gd name="connsiteY56" fmla="*/ 428625 h 783630"/>
                <a:gd name="connsiteX57" fmla="*/ 742950 w 1333684"/>
                <a:gd name="connsiteY57" fmla="*/ 409575 h 783630"/>
                <a:gd name="connsiteX58" fmla="*/ 819150 w 1333684"/>
                <a:gd name="connsiteY58" fmla="*/ 381000 h 783630"/>
                <a:gd name="connsiteX59" fmla="*/ 885825 w 1333684"/>
                <a:gd name="connsiteY59" fmla="*/ 352425 h 783630"/>
                <a:gd name="connsiteX60" fmla="*/ 857250 w 1333684"/>
                <a:gd name="connsiteY60" fmla="*/ 304800 h 783630"/>
                <a:gd name="connsiteX61" fmla="*/ 809625 w 1333684"/>
                <a:gd name="connsiteY61" fmla="*/ 295275 h 783630"/>
                <a:gd name="connsiteX62" fmla="*/ 781050 w 1333684"/>
                <a:gd name="connsiteY62" fmla="*/ 285750 h 783630"/>
                <a:gd name="connsiteX63" fmla="*/ 809625 w 1333684"/>
                <a:gd name="connsiteY63" fmla="*/ 257175 h 783630"/>
                <a:gd name="connsiteX64" fmla="*/ 809625 w 1333684"/>
                <a:gd name="connsiteY64" fmla="*/ 228600 h 783630"/>
                <a:gd name="connsiteX65" fmla="*/ 695325 w 1333684"/>
                <a:gd name="connsiteY65" fmla="*/ 228600 h 783630"/>
                <a:gd name="connsiteX66" fmla="*/ 733425 w 1333684"/>
                <a:gd name="connsiteY66" fmla="*/ 209550 h 783630"/>
                <a:gd name="connsiteX67" fmla="*/ 857250 w 1333684"/>
                <a:gd name="connsiteY67" fmla="*/ 200025 h 783630"/>
                <a:gd name="connsiteX68" fmla="*/ 952500 w 1333684"/>
                <a:gd name="connsiteY68" fmla="*/ 142875 h 783630"/>
                <a:gd name="connsiteX69" fmla="*/ 923925 w 1333684"/>
                <a:gd name="connsiteY69" fmla="*/ 85725 h 783630"/>
                <a:gd name="connsiteX70" fmla="*/ 781050 w 1333684"/>
                <a:gd name="connsiteY70" fmla="*/ 47625 h 783630"/>
                <a:gd name="connsiteX71" fmla="*/ 638175 w 1333684"/>
                <a:gd name="connsiteY71" fmla="*/ 38100 h 783630"/>
                <a:gd name="connsiteX72" fmla="*/ 752475 w 1333684"/>
                <a:gd name="connsiteY72" fmla="*/ 28575 h 783630"/>
                <a:gd name="connsiteX73" fmla="*/ 762000 w 1333684"/>
                <a:gd name="connsiteY73" fmla="*/ 0 h 783630"/>
                <a:gd name="connsiteX74" fmla="*/ 704850 w 1333684"/>
                <a:gd name="connsiteY74" fmla="*/ 57150 h 783630"/>
                <a:gd name="connsiteX75" fmla="*/ 742950 w 1333684"/>
                <a:gd name="connsiteY75" fmla="*/ 76200 h 783630"/>
                <a:gd name="connsiteX76" fmla="*/ 942975 w 1333684"/>
                <a:gd name="connsiteY76" fmla="*/ 95250 h 783630"/>
                <a:gd name="connsiteX77" fmla="*/ 942975 w 1333684"/>
                <a:gd name="connsiteY77" fmla="*/ 180975 h 783630"/>
                <a:gd name="connsiteX78" fmla="*/ 981075 w 1333684"/>
                <a:gd name="connsiteY78" fmla="*/ 257175 h 783630"/>
                <a:gd name="connsiteX79" fmla="*/ 990600 w 1333684"/>
                <a:gd name="connsiteY79" fmla="*/ 304800 h 783630"/>
                <a:gd name="connsiteX80" fmla="*/ 1019175 w 1333684"/>
                <a:gd name="connsiteY80" fmla="*/ 314325 h 783630"/>
                <a:gd name="connsiteX81" fmla="*/ 1028700 w 1333684"/>
                <a:gd name="connsiteY81" fmla="*/ 342900 h 783630"/>
                <a:gd name="connsiteX82" fmla="*/ 1066800 w 1333684"/>
                <a:gd name="connsiteY82" fmla="*/ 333375 h 783630"/>
                <a:gd name="connsiteX83" fmla="*/ 1095375 w 1333684"/>
                <a:gd name="connsiteY83" fmla="*/ 314325 h 783630"/>
                <a:gd name="connsiteX84" fmla="*/ 1123950 w 1333684"/>
                <a:gd name="connsiteY84" fmla="*/ 304800 h 783630"/>
                <a:gd name="connsiteX85" fmla="*/ 1133475 w 1333684"/>
                <a:gd name="connsiteY85" fmla="*/ 371475 h 783630"/>
                <a:gd name="connsiteX86" fmla="*/ 1162050 w 1333684"/>
                <a:gd name="connsiteY86" fmla="*/ 352425 h 783630"/>
                <a:gd name="connsiteX87" fmla="*/ 1209675 w 1333684"/>
                <a:gd name="connsiteY87" fmla="*/ 295275 h 783630"/>
                <a:gd name="connsiteX88" fmla="*/ 1228725 w 1333684"/>
                <a:gd name="connsiteY88" fmla="*/ 323850 h 783630"/>
                <a:gd name="connsiteX89" fmla="*/ 1285875 w 1333684"/>
                <a:gd name="connsiteY89" fmla="*/ 276225 h 783630"/>
                <a:gd name="connsiteX90" fmla="*/ 1295400 w 1333684"/>
                <a:gd name="connsiteY90" fmla="*/ 304800 h 783630"/>
                <a:gd name="connsiteX91" fmla="*/ 1333500 w 1333684"/>
                <a:gd name="connsiteY91" fmla="*/ 257175 h 783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1333684" h="783630">
                  <a:moveTo>
                    <a:pt x="219075" y="85725"/>
                  </a:moveTo>
                  <a:cubicBezTo>
                    <a:pt x="304800" y="92075"/>
                    <a:pt x="391078" y="93161"/>
                    <a:pt x="476250" y="104775"/>
                  </a:cubicBezTo>
                  <a:cubicBezTo>
                    <a:pt x="492291" y="106962"/>
                    <a:pt x="444331" y="110373"/>
                    <a:pt x="428625" y="114300"/>
                  </a:cubicBezTo>
                  <a:cubicBezTo>
                    <a:pt x="281188" y="151159"/>
                    <a:pt x="443360" y="112563"/>
                    <a:pt x="295275" y="161925"/>
                  </a:cubicBezTo>
                  <a:cubicBezTo>
                    <a:pt x="270437" y="170204"/>
                    <a:pt x="244373" y="174229"/>
                    <a:pt x="219075" y="180975"/>
                  </a:cubicBezTo>
                  <a:cubicBezTo>
                    <a:pt x="196741" y="186931"/>
                    <a:pt x="174462" y="193131"/>
                    <a:pt x="152400" y="200025"/>
                  </a:cubicBezTo>
                  <a:cubicBezTo>
                    <a:pt x="-38983" y="259832"/>
                    <a:pt x="159891" y="201967"/>
                    <a:pt x="0" y="247650"/>
                  </a:cubicBezTo>
                  <a:cubicBezTo>
                    <a:pt x="174657" y="305869"/>
                    <a:pt x="-86875" y="221378"/>
                    <a:pt x="466725" y="285750"/>
                  </a:cubicBezTo>
                  <a:cubicBezTo>
                    <a:pt x="478096" y="287072"/>
                    <a:pt x="448672" y="300291"/>
                    <a:pt x="438150" y="304800"/>
                  </a:cubicBezTo>
                  <a:cubicBezTo>
                    <a:pt x="426118" y="309957"/>
                    <a:pt x="412750" y="311150"/>
                    <a:pt x="400050" y="314325"/>
                  </a:cubicBezTo>
                  <a:cubicBezTo>
                    <a:pt x="374650" y="330200"/>
                    <a:pt x="348772" y="345335"/>
                    <a:pt x="323850" y="361950"/>
                  </a:cubicBezTo>
                  <a:cubicBezTo>
                    <a:pt x="314325" y="368300"/>
                    <a:pt x="305514" y="375880"/>
                    <a:pt x="295275" y="381000"/>
                  </a:cubicBezTo>
                  <a:cubicBezTo>
                    <a:pt x="286295" y="385490"/>
                    <a:pt x="276225" y="387350"/>
                    <a:pt x="266700" y="390525"/>
                  </a:cubicBezTo>
                  <a:cubicBezTo>
                    <a:pt x="260350" y="400050"/>
                    <a:pt x="243141" y="408578"/>
                    <a:pt x="247650" y="419100"/>
                  </a:cubicBezTo>
                  <a:cubicBezTo>
                    <a:pt x="264145" y="457588"/>
                    <a:pt x="331642" y="467591"/>
                    <a:pt x="361950" y="476250"/>
                  </a:cubicBezTo>
                  <a:cubicBezTo>
                    <a:pt x="349250" y="479425"/>
                    <a:pt x="336389" y="482013"/>
                    <a:pt x="323850" y="485775"/>
                  </a:cubicBezTo>
                  <a:cubicBezTo>
                    <a:pt x="304616" y="491545"/>
                    <a:pt x="286302" y="500469"/>
                    <a:pt x="266700" y="504825"/>
                  </a:cubicBezTo>
                  <a:cubicBezTo>
                    <a:pt x="14705" y="560824"/>
                    <a:pt x="279504" y="485744"/>
                    <a:pt x="57150" y="552450"/>
                  </a:cubicBezTo>
                  <a:cubicBezTo>
                    <a:pt x="47625" y="558800"/>
                    <a:pt x="38814" y="566380"/>
                    <a:pt x="28575" y="571500"/>
                  </a:cubicBezTo>
                  <a:cubicBezTo>
                    <a:pt x="19595" y="575990"/>
                    <a:pt x="0" y="570985"/>
                    <a:pt x="0" y="581025"/>
                  </a:cubicBezTo>
                  <a:cubicBezTo>
                    <a:pt x="0" y="621848"/>
                    <a:pt x="103905" y="619049"/>
                    <a:pt x="104775" y="619125"/>
                  </a:cubicBezTo>
                  <a:cubicBezTo>
                    <a:pt x="152326" y="623260"/>
                    <a:pt x="200025" y="625475"/>
                    <a:pt x="247650" y="628650"/>
                  </a:cubicBezTo>
                  <a:cubicBezTo>
                    <a:pt x="254000" y="638175"/>
                    <a:pt x="268945" y="646000"/>
                    <a:pt x="266700" y="657225"/>
                  </a:cubicBezTo>
                  <a:cubicBezTo>
                    <a:pt x="259776" y="691846"/>
                    <a:pt x="200949" y="663883"/>
                    <a:pt x="266700" y="685800"/>
                  </a:cubicBezTo>
                  <a:cubicBezTo>
                    <a:pt x="401893" y="674534"/>
                    <a:pt x="358491" y="685137"/>
                    <a:pt x="485775" y="647700"/>
                  </a:cubicBezTo>
                  <a:cubicBezTo>
                    <a:pt x="505040" y="642034"/>
                    <a:pt x="542925" y="628650"/>
                    <a:pt x="542925" y="628650"/>
                  </a:cubicBezTo>
                  <a:cubicBezTo>
                    <a:pt x="536575" y="638175"/>
                    <a:pt x="533190" y="650571"/>
                    <a:pt x="523875" y="657225"/>
                  </a:cubicBezTo>
                  <a:cubicBezTo>
                    <a:pt x="509962" y="667163"/>
                    <a:pt x="492259" y="670272"/>
                    <a:pt x="476250" y="676275"/>
                  </a:cubicBezTo>
                  <a:cubicBezTo>
                    <a:pt x="466849" y="679800"/>
                    <a:pt x="457076" y="682275"/>
                    <a:pt x="447675" y="685800"/>
                  </a:cubicBezTo>
                  <a:cubicBezTo>
                    <a:pt x="431666" y="691803"/>
                    <a:pt x="415925" y="698500"/>
                    <a:pt x="400050" y="704850"/>
                  </a:cubicBezTo>
                  <a:cubicBezTo>
                    <a:pt x="409575" y="708025"/>
                    <a:pt x="418585" y="714375"/>
                    <a:pt x="428625" y="714375"/>
                  </a:cubicBezTo>
                  <a:cubicBezTo>
                    <a:pt x="543606" y="714375"/>
                    <a:pt x="517129" y="705417"/>
                    <a:pt x="619125" y="676275"/>
                  </a:cubicBezTo>
                  <a:cubicBezTo>
                    <a:pt x="661617" y="664134"/>
                    <a:pt x="722426" y="661182"/>
                    <a:pt x="762000" y="657225"/>
                  </a:cubicBezTo>
                  <a:cubicBezTo>
                    <a:pt x="811338" y="667093"/>
                    <a:pt x="842087" y="657314"/>
                    <a:pt x="781050" y="723900"/>
                  </a:cubicBezTo>
                  <a:cubicBezTo>
                    <a:pt x="759596" y="747305"/>
                    <a:pt x="676452" y="795249"/>
                    <a:pt x="704850" y="781050"/>
                  </a:cubicBezTo>
                  <a:cubicBezTo>
                    <a:pt x="785018" y="740966"/>
                    <a:pt x="819937" y="726551"/>
                    <a:pt x="895350" y="676275"/>
                  </a:cubicBezTo>
                  <a:cubicBezTo>
                    <a:pt x="904685" y="670051"/>
                    <a:pt x="976496" y="623704"/>
                    <a:pt x="990600" y="609600"/>
                  </a:cubicBezTo>
                  <a:cubicBezTo>
                    <a:pt x="1001825" y="598375"/>
                    <a:pt x="1009650" y="584200"/>
                    <a:pt x="1019175" y="571500"/>
                  </a:cubicBezTo>
                  <a:cubicBezTo>
                    <a:pt x="1022350" y="558800"/>
                    <a:pt x="1033297" y="545657"/>
                    <a:pt x="1028700" y="533400"/>
                  </a:cubicBezTo>
                  <a:cubicBezTo>
                    <a:pt x="1018792" y="506979"/>
                    <a:pt x="963448" y="479009"/>
                    <a:pt x="942975" y="466725"/>
                  </a:cubicBezTo>
                  <a:cubicBezTo>
                    <a:pt x="949325" y="457200"/>
                    <a:pt x="967145" y="448389"/>
                    <a:pt x="962025" y="438150"/>
                  </a:cubicBezTo>
                  <a:cubicBezTo>
                    <a:pt x="956171" y="426441"/>
                    <a:pt x="936915" y="430249"/>
                    <a:pt x="923925" y="428625"/>
                  </a:cubicBezTo>
                  <a:cubicBezTo>
                    <a:pt x="885988" y="423883"/>
                    <a:pt x="847725" y="422275"/>
                    <a:pt x="809625" y="419100"/>
                  </a:cubicBezTo>
                  <a:cubicBezTo>
                    <a:pt x="825500" y="412750"/>
                    <a:pt x="840873" y="404963"/>
                    <a:pt x="857250" y="400050"/>
                  </a:cubicBezTo>
                  <a:cubicBezTo>
                    <a:pt x="905646" y="385531"/>
                    <a:pt x="925861" y="397520"/>
                    <a:pt x="876300" y="381000"/>
                  </a:cubicBezTo>
                  <a:cubicBezTo>
                    <a:pt x="844550" y="384175"/>
                    <a:pt x="809590" y="376255"/>
                    <a:pt x="781050" y="390525"/>
                  </a:cubicBezTo>
                  <a:cubicBezTo>
                    <a:pt x="763776" y="399162"/>
                    <a:pt x="824544" y="386394"/>
                    <a:pt x="838200" y="400050"/>
                  </a:cubicBezTo>
                  <a:cubicBezTo>
                    <a:pt x="846295" y="408145"/>
                    <a:pt x="827245" y="420530"/>
                    <a:pt x="819150" y="428625"/>
                  </a:cubicBezTo>
                  <a:cubicBezTo>
                    <a:pt x="791230" y="456545"/>
                    <a:pt x="750163" y="458466"/>
                    <a:pt x="714375" y="466725"/>
                  </a:cubicBezTo>
                  <a:cubicBezTo>
                    <a:pt x="688864" y="472612"/>
                    <a:pt x="664177" y="482716"/>
                    <a:pt x="638175" y="485775"/>
                  </a:cubicBezTo>
                  <a:cubicBezTo>
                    <a:pt x="555948" y="495449"/>
                    <a:pt x="390525" y="504825"/>
                    <a:pt x="390525" y="504825"/>
                  </a:cubicBezTo>
                  <a:cubicBezTo>
                    <a:pt x="406400" y="498475"/>
                    <a:pt x="422141" y="491778"/>
                    <a:pt x="438150" y="485775"/>
                  </a:cubicBezTo>
                  <a:cubicBezTo>
                    <a:pt x="488421" y="466923"/>
                    <a:pt x="448079" y="486654"/>
                    <a:pt x="514350" y="457200"/>
                  </a:cubicBezTo>
                  <a:cubicBezTo>
                    <a:pt x="527325" y="451433"/>
                    <a:pt x="538251" y="438150"/>
                    <a:pt x="552450" y="438150"/>
                  </a:cubicBezTo>
                  <a:cubicBezTo>
                    <a:pt x="563898" y="438150"/>
                    <a:pt x="512542" y="455581"/>
                    <a:pt x="523875" y="457200"/>
                  </a:cubicBezTo>
                  <a:cubicBezTo>
                    <a:pt x="555463" y="461713"/>
                    <a:pt x="587375" y="450850"/>
                    <a:pt x="619125" y="447675"/>
                  </a:cubicBezTo>
                  <a:cubicBezTo>
                    <a:pt x="638175" y="441325"/>
                    <a:pt x="657083" y="434530"/>
                    <a:pt x="676275" y="428625"/>
                  </a:cubicBezTo>
                  <a:cubicBezTo>
                    <a:pt x="698367" y="421827"/>
                    <a:pt x="721022" y="416884"/>
                    <a:pt x="742950" y="409575"/>
                  </a:cubicBezTo>
                  <a:cubicBezTo>
                    <a:pt x="768685" y="400997"/>
                    <a:pt x="794109" y="391434"/>
                    <a:pt x="819150" y="381000"/>
                  </a:cubicBezTo>
                  <a:cubicBezTo>
                    <a:pt x="913311" y="341766"/>
                    <a:pt x="810489" y="377537"/>
                    <a:pt x="885825" y="352425"/>
                  </a:cubicBezTo>
                  <a:cubicBezTo>
                    <a:pt x="876300" y="336550"/>
                    <a:pt x="872061" y="315908"/>
                    <a:pt x="857250" y="304800"/>
                  </a:cubicBezTo>
                  <a:cubicBezTo>
                    <a:pt x="844298" y="295086"/>
                    <a:pt x="825331" y="299202"/>
                    <a:pt x="809625" y="295275"/>
                  </a:cubicBezTo>
                  <a:cubicBezTo>
                    <a:pt x="799885" y="292840"/>
                    <a:pt x="790575" y="288925"/>
                    <a:pt x="781050" y="285750"/>
                  </a:cubicBezTo>
                  <a:cubicBezTo>
                    <a:pt x="790575" y="276225"/>
                    <a:pt x="798664" y="265005"/>
                    <a:pt x="809625" y="257175"/>
                  </a:cubicBezTo>
                  <a:cubicBezTo>
                    <a:pt x="848365" y="229503"/>
                    <a:pt x="871705" y="244120"/>
                    <a:pt x="809625" y="228600"/>
                  </a:cubicBezTo>
                  <a:cubicBezTo>
                    <a:pt x="794385" y="231140"/>
                    <a:pt x="710565" y="251460"/>
                    <a:pt x="695325" y="228600"/>
                  </a:cubicBezTo>
                  <a:cubicBezTo>
                    <a:pt x="687449" y="216786"/>
                    <a:pt x="719442" y="212018"/>
                    <a:pt x="733425" y="209550"/>
                  </a:cubicBezTo>
                  <a:cubicBezTo>
                    <a:pt x="774192" y="202356"/>
                    <a:pt x="815975" y="203200"/>
                    <a:pt x="857250" y="200025"/>
                  </a:cubicBezTo>
                  <a:cubicBezTo>
                    <a:pt x="926214" y="154049"/>
                    <a:pt x="893922" y="172164"/>
                    <a:pt x="952500" y="142875"/>
                  </a:cubicBezTo>
                  <a:cubicBezTo>
                    <a:pt x="964614" y="106534"/>
                    <a:pt x="973902" y="108791"/>
                    <a:pt x="923925" y="85725"/>
                  </a:cubicBezTo>
                  <a:cubicBezTo>
                    <a:pt x="882711" y="66703"/>
                    <a:pt x="827624" y="52061"/>
                    <a:pt x="781050" y="47625"/>
                  </a:cubicBezTo>
                  <a:cubicBezTo>
                    <a:pt x="733534" y="43100"/>
                    <a:pt x="685800" y="41275"/>
                    <a:pt x="638175" y="38100"/>
                  </a:cubicBezTo>
                  <a:cubicBezTo>
                    <a:pt x="676275" y="34925"/>
                    <a:pt x="715934" y="39819"/>
                    <a:pt x="752475" y="28575"/>
                  </a:cubicBezTo>
                  <a:cubicBezTo>
                    <a:pt x="762071" y="25622"/>
                    <a:pt x="772040" y="0"/>
                    <a:pt x="762000" y="0"/>
                  </a:cubicBezTo>
                  <a:cubicBezTo>
                    <a:pt x="738371" y="0"/>
                    <a:pt x="715667" y="40925"/>
                    <a:pt x="704850" y="57150"/>
                  </a:cubicBezTo>
                  <a:cubicBezTo>
                    <a:pt x="717550" y="63500"/>
                    <a:pt x="729115" y="73007"/>
                    <a:pt x="742950" y="76200"/>
                  </a:cubicBezTo>
                  <a:cubicBezTo>
                    <a:pt x="766260" y="81579"/>
                    <a:pt x="933550" y="94465"/>
                    <a:pt x="942975" y="95250"/>
                  </a:cubicBezTo>
                  <a:cubicBezTo>
                    <a:pt x="930548" y="132530"/>
                    <a:pt x="925634" y="132419"/>
                    <a:pt x="942975" y="180975"/>
                  </a:cubicBezTo>
                  <a:cubicBezTo>
                    <a:pt x="952526" y="207719"/>
                    <a:pt x="981075" y="257175"/>
                    <a:pt x="981075" y="257175"/>
                  </a:cubicBezTo>
                  <a:cubicBezTo>
                    <a:pt x="984250" y="273050"/>
                    <a:pt x="981620" y="291330"/>
                    <a:pt x="990600" y="304800"/>
                  </a:cubicBezTo>
                  <a:cubicBezTo>
                    <a:pt x="996169" y="313154"/>
                    <a:pt x="1012075" y="307225"/>
                    <a:pt x="1019175" y="314325"/>
                  </a:cubicBezTo>
                  <a:cubicBezTo>
                    <a:pt x="1026275" y="321425"/>
                    <a:pt x="1025525" y="333375"/>
                    <a:pt x="1028700" y="342900"/>
                  </a:cubicBezTo>
                  <a:cubicBezTo>
                    <a:pt x="1041400" y="339725"/>
                    <a:pt x="1054768" y="338532"/>
                    <a:pt x="1066800" y="333375"/>
                  </a:cubicBezTo>
                  <a:cubicBezTo>
                    <a:pt x="1077322" y="328866"/>
                    <a:pt x="1085136" y="319445"/>
                    <a:pt x="1095375" y="314325"/>
                  </a:cubicBezTo>
                  <a:cubicBezTo>
                    <a:pt x="1104355" y="309835"/>
                    <a:pt x="1114425" y="307975"/>
                    <a:pt x="1123950" y="304800"/>
                  </a:cubicBezTo>
                  <a:cubicBezTo>
                    <a:pt x="1127125" y="327025"/>
                    <a:pt x="1119450" y="353944"/>
                    <a:pt x="1133475" y="371475"/>
                  </a:cubicBezTo>
                  <a:cubicBezTo>
                    <a:pt x="1140626" y="380414"/>
                    <a:pt x="1153256" y="359754"/>
                    <a:pt x="1162050" y="352425"/>
                  </a:cubicBezTo>
                  <a:cubicBezTo>
                    <a:pt x="1189552" y="329506"/>
                    <a:pt x="1190944" y="323372"/>
                    <a:pt x="1209675" y="295275"/>
                  </a:cubicBezTo>
                  <a:cubicBezTo>
                    <a:pt x="1216025" y="304800"/>
                    <a:pt x="1217433" y="321968"/>
                    <a:pt x="1228725" y="323850"/>
                  </a:cubicBezTo>
                  <a:cubicBezTo>
                    <a:pt x="1257728" y="328684"/>
                    <a:pt x="1274538" y="293231"/>
                    <a:pt x="1285875" y="276225"/>
                  </a:cubicBezTo>
                  <a:cubicBezTo>
                    <a:pt x="1289050" y="285750"/>
                    <a:pt x="1285360" y="304800"/>
                    <a:pt x="1295400" y="304800"/>
                  </a:cubicBezTo>
                  <a:cubicBezTo>
                    <a:pt x="1338580" y="304800"/>
                    <a:pt x="1333500" y="279146"/>
                    <a:pt x="1333500" y="257175"/>
                  </a:cubicBezTo>
                </a:path>
              </a:pathLst>
            </a:cu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4" name="Freeform 33"/>
            <p:cNvSpPr/>
            <p:nvPr/>
          </p:nvSpPr>
          <p:spPr>
            <a:xfrm>
              <a:off x="2066833" y="4086311"/>
              <a:ext cx="1333296" cy="784165"/>
            </a:xfrm>
            <a:custGeom>
              <a:avLst/>
              <a:gdLst>
                <a:gd name="connsiteX0" fmla="*/ 219075 w 1333684"/>
                <a:gd name="connsiteY0" fmla="*/ 85725 h 783630"/>
                <a:gd name="connsiteX1" fmla="*/ 476250 w 1333684"/>
                <a:gd name="connsiteY1" fmla="*/ 104775 h 783630"/>
                <a:gd name="connsiteX2" fmla="*/ 428625 w 1333684"/>
                <a:gd name="connsiteY2" fmla="*/ 114300 h 783630"/>
                <a:gd name="connsiteX3" fmla="*/ 295275 w 1333684"/>
                <a:gd name="connsiteY3" fmla="*/ 161925 h 783630"/>
                <a:gd name="connsiteX4" fmla="*/ 219075 w 1333684"/>
                <a:gd name="connsiteY4" fmla="*/ 180975 h 783630"/>
                <a:gd name="connsiteX5" fmla="*/ 152400 w 1333684"/>
                <a:gd name="connsiteY5" fmla="*/ 200025 h 783630"/>
                <a:gd name="connsiteX6" fmla="*/ 0 w 1333684"/>
                <a:gd name="connsiteY6" fmla="*/ 247650 h 783630"/>
                <a:gd name="connsiteX7" fmla="*/ 466725 w 1333684"/>
                <a:gd name="connsiteY7" fmla="*/ 285750 h 783630"/>
                <a:gd name="connsiteX8" fmla="*/ 438150 w 1333684"/>
                <a:gd name="connsiteY8" fmla="*/ 304800 h 783630"/>
                <a:gd name="connsiteX9" fmla="*/ 400050 w 1333684"/>
                <a:gd name="connsiteY9" fmla="*/ 314325 h 783630"/>
                <a:gd name="connsiteX10" fmla="*/ 323850 w 1333684"/>
                <a:gd name="connsiteY10" fmla="*/ 361950 h 783630"/>
                <a:gd name="connsiteX11" fmla="*/ 295275 w 1333684"/>
                <a:gd name="connsiteY11" fmla="*/ 381000 h 783630"/>
                <a:gd name="connsiteX12" fmla="*/ 266700 w 1333684"/>
                <a:gd name="connsiteY12" fmla="*/ 390525 h 783630"/>
                <a:gd name="connsiteX13" fmla="*/ 247650 w 1333684"/>
                <a:gd name="connsiteY13" fmla="*/ 419100 h 783630"/>
                <a:gd name="connsiteX14" fmla="*/ 361950 w 1333684"/>
                <a:gd name="connsiteY14" fmla="*/ 476250 h 783630"/>
                <a:gd name="connsiteX15" fmla="*/ 323850 w 1333684"/>
                <a:gd name="connsiteY15" fmla="*/ 485775 h 783630"/>
                <a:gd name="connsiteX16" fmla="*/ 266700 w 1333684"/>
                <a:gd name="connsiteY16" fmla="*/ 504825 h 783630"/>
                <a:gd name="connsiteX17" fmla="*/ 57150 w 1333684"/>
                <a:gd name="connsiteY17" fmla="*/ 552450 h 783630"/>
                <a:gd name="connsiteX18" fmla="*/ 28575 w 1333684"/>
                <a:gd name="connsiteY18" fmla="*/ 571500 h 783630"/>
                <a:gd name="connsiteX19" fmla="*/ 0 w 1333684"/>
                <a:gd name="connsiteY19" fmla="*/ 581025 h 783630"/>
                <a:gd name="connsiteX20" fmla="*/ 104775 w 1333684"/>
                <a:gd name="connsiteY20" fmla="*/ 619125 h 783630"/>
                <a:gd name="connsiteX21" fmla="*/ 247650 w 1333684"/>
                <a:gd name="connsiteY21" fmla="*/ 628650 h 783630"/>
                <a:gd name="connsiteX22" fmla="*/ 266700 w 1333684"/>
                <a:gd name="connsiteY22" fmla="*/ 657225 h 783630"/>
                <a:gd name="connsiteX23" fmla="*/ 266700 w 1333684"/>
                <a:gd name="connsiteY23" fmla="*/ 685800 h 783630"/>
                <a:gd name="connsiteX24" fmla="*/ 485775 w 1333684"/>
                <a:gd name="connsiteY24" fmla="*/ 647700 h 783630"/>
                <a:gd name="connsiteX25" fmla="*/ 542925 w 1333684"/>
                <a:gd name="connsiteY25" fmla="*/ 628650 h 783630"/>
                <a:gd name="connsiteX26" fmla="*/ 523875 w 1333684"/>
                <a:gd name="connsiteY26" fmla="*/ 657225 h 783630"/>
                <a:gd name="connsiteX27" fmla="*/ 476250 w 1333684"/>
                <a:gd name="connsiteY27" fmla="*/ 676275 h 783630"/>
                <a:gd name="connsiteX28" fmla="*/ 447675 w 1333684"/>
                <a:gd name="connsiteY28" fmla="*/ 685800 h 783630"/>
                <a:gd name="connsiteX29" fmla="*/ 400050 w 1333684"/>
                <a:gd name="connsiteY29" fmla="*/ 704850 h 783630"/>
                <a:gd name="connsiteX30" fmla="*/ 428625 w 1333684"/>
                <a:gd name="connsiteY30" fmla="*/ 714375 h 783630"/>
                <a:gd name="connsiteX31" fmla="*/ 619125 w 1333684"/>
                <a:gd name="connsiteY31" fmla="*/ 676275 h 783630"/>
                <a:gd name="connsiteX32" fmla="*/ 762000 w 1333684"/>
                <a:gd name="connsiteY32" fmla="*/ 657225 h 783630"/>
                <a:gd name="connsiteX33" fmla="*/ 781050 w 1333684"/>
                <a:gd name="connsiteY33" fmla="*/ 723900 h 783630"/>
                <a:gd name="connsiteX34" fmla="*/ 704850 w 1333684"/>
                <a:gd name="connsiteY34" fmla="*/ 781050 h 783630"/>
                <a:gd name="connsiteX35" fmla="*/ 895350 w 1333684"/>
                <a:gd name="connsiteY35" fmla="*/ 676275 h 783630"/>
                <a:gd name="connsiteX36" fmla="*/ 990600 w 1333684"/>
                <a:gd name="connsiteY36" fmla="*/ 609600 h 783630"/>
                <a:gd name="connsiteX37" fmla="*/ 1019175 w 1333684"/>
                <a:gd name="connsiteY37" fmla="*/ 571500 h 783630"/>
                <a:gd name="connsiteX38" fmla="*/ 1028700 w 1333684"/>
                <a:gd name="connsiteY38" fmla="*/ 533400 h 783630"/>
                <a:gd name="connsiteX39" fmla="*/ 942975 w 1333684"/>
                <a:gd name="connsiteY39" fmla="*/ 466725 h 783630"/>
                <a:gd name="connsiteX40" fmla="*/ 962025 w 1333684"/>
                <a:gd name="connsiteY40" fmla="*/ 438150 h 783630"/>
                <a:gd name="connsiteX41" fmla="*/ 923925 w 1333684"/>
                <a:gd name="connsiteY41" fmla="*/ 428625 h 783630"/>
                <a:gd name="connsiteX42" fmla="*/ 809625 w 1333684"/>
                <a:gd name="connsiteY42" fmla="*/ 419100 h 783630"/>
                <a:gd name="connsiteX43" fmla="*/ 857250 w 1333684"/>
                <a:gd name="connsiteY43" fmla="*/ 400050 h 783630"/>
                <a:gd name="connsiteX44" fmla="*/ 876300 w 1333684"/>
                <a:gd name="connsiteY44" fmla="*/ 381000 h 783630"/>
                <a:gd name="connsiteX45" fmla="*/ 781050 w 1333684"/>
                <a:gd name="connsiteY45" fmla="*/ 390525 h 783630"/>
                <a:gd name="connsiteX46" fmla="*/ 838200 w 1333684"/>
                <a:gd name="connsiteY46" fmla="*/ 400050 h 783630"/>
                <a:gd name="connsiteX47" fmla="*/ 819150 w 1333684"/>
                <a:gd name="connsiteY47" fmla="*/ 428625 h 783630"/>
                <a:gd name="connsiteX48" fmla="*/ 714375 w 1333684"/>
                <a:gd name="connsiteY48" fmla="*/ 466725 h 783630"/>
                <a:gd name="connsiteX49" fmla="*/ 638175 w 1333684"/>
                <a:gd name="connsiteY49" fmla="*/ 485775 h 783630"/>
                <a:gd name="connsiteX50" fmla="*/ 390525 w 1333684"/>
                <a:gd name="connsiteY50" fmla="*/ 504825 h 783630"/>
                <a:gd name="connsiteX51" fmla="*/ 438150 w 1333684"/>
                <a:gd name="connsiteY51" fmla="*/ 485775 h 783630"/>
                <a:gd name="connsiteX52" fmla="*/ 514350 w 1333684"/>
                <a:gd name="connsiteY52" fmla="*/ 457200 h 783630"/>
                <a:gd name="connsiteX53" fmla="*/ 552450 w 1333684"/>
                <a:gd name="connsiteY53" fmla="*/ 438150 h 783630"/>
                <a:gd name="connsiteX54" fmla="*/ 523875 w 1333684"/>
                <a:gd name="connsiteY54" fmla="*/ 457200 h 783630"/>
                <a:gd name="connsiteX55" fmla="*/ 619125 w 1333684"/>
                <a:gd name="connsiteY55" fmla="*/ 447675 h 783630"/>
                <a:gd name="connsiteX56" fmla="*/ 676275 w 1333684"/>
                <a:gd name="connsiteY56" fmla="*/ 428625 h 783630"/>
                <a:gd name="connsiteX57" fmla="*/ 742950 w 1333684"/>
                <a:gd name="connsiteY57" fmla="*/ 409575 h 783630"/>
                <a:gd name="connsiteX58" fmla="*/ 819150 w 1333684"/>
                <a:gd name="connsiteY58" fmla="*/ 381000 h 783630"/>
                <a:gd name="connsiteX59" fmla="*/ 885825 w 1333684"/>
                <a:gd name="connsiteY59" fmla="*/ 352425 h 783630"/>
                <a:gd name="connsiteX60" fmla="*/ 857250 w 1333684"/>
                <a:gd name="connsiteY60" fmla="*/ 304800 h 783630"/>
                <a:gd name="connsiteX61" fmla="*/ 809625 w 1333684"/>
                <a:gd name="connsiteY61" fmla="*/ 295275 h 783630"/>
                <a:gd name="connsiteX62" fmla="*/ 781050 w 1333684"/>
                <a:gd name="connsiteY62" fmla="*/ 285750 h 783630"/>
                <a:gd name="connsiteX63" fmla="*/ 809625 w 1333684"/>
                <a:gd name="connsiteY63" fmla="*/ 257175 h 783630"/>
                <a:gd name="connsiteX64" fmla="*/ 809625 w 1333684"/>
                <a:gd name="connsiteY64" fmla="*/ 228600 h 783630"/>
                <a:gd name="connsiteX65" fmla="*/ 695325 w 1333684"/>
                <a:gd name="connsiteY65" fmla="*/ 228600 h 783630"/>
                <a:gd name="connsiteX66" fmla="*/ 733425 w 1333684"/>
                <a:gd name="connsiteY66" fmla="*/ 209550 h 783630"/>
                <a:gd name="connsiteX67" fmla="*/ 857250 w 1333684"/>
                <a:gd name="connsiteY67" fmla="*/ 200025 h 783630"/>
                <a:gd name="connsiteX68" fmla="*/ 952500 w 1333684"/>
                <a:gd name="connsiteY68" fmla="*/ 142875 h 783630"/>
                <a:gd name="connsiteX69" fmla="*/ 923925 w 1333684"/>
                <a:gd name="connsiteY69" fmla="*/ 85725 h 783630"/>
                <a:gd name="connsiteX70" fmla="*/ 781050 w 1333684"/>
                <a:gd name="connsiteY70" fmla="*/ 47625 h 783630"/>
                <a:gd name="connsiteX71" fmla="*/ 638175 w 1333684"/>
                <a:gd name="connsiteY71" fmla="*/ 38100 h 783630"/>
                <a:gd name="connsiteX72" fmla="*/ 752475 w 1333684"/>
                <a:gd name="connsiteY72" fmla="*/ 28575 h 783630"/>
                <a:gd name="connsiteX73" fmla="*/ 762000 w 1333684"/>
                <a:gd name="connsiteY73" fmla="*/ 0 h 783630"/>
                <a:gd name="connsiteX74" fmla="*/ 704850 w 1333684"/>
                <a:gd name="connsiteY74" fmla="*/ 57150 h 783630"/>
                <a:gd name="connsiteX75" fmla="*/ 742950 w 1333684"/>
                <a:gd name="connsiteY75" fmla="*/ 76200 h 783630"/>
                <a:gd name="connsiteX76" fmla="*/ 942975 w 1333684"/>
                <a:gd name="connsiteY76" fmla="*/ 95250 h 783630"/>
                <a:gd name="connsiteX77" fmla="*/ 942975 w 1333684"/>
                <a:gd name="connsiteY77" fmla="*/ 180975 h 783630"/>
                <a:gd name="connsiteX78" fmla="*/ 981075 w 1333684"/>
                <a:gd name="connsiteY78" fmla="*/ 257175 h 783630"/>
                <a:gd name="connsiteX79" fmla="*/ 990600 w 1333684"/>
                <a:gd name="connsiteY79" fmla="*/ 304800 h 783630"/>
                <a:gd name="connsiteX80" fmla="*/ 1019175 w 1333684"/>
                <a:gd name="connsiteY80" fmla="*/ 314325 h 783630"/>
                <a:gd name="connsiteX81" fmla="*/ 1028700 w 1333684"/>
                <a:gd name="connsiteY81" fmla="*/ 342900 h 783630"/>
                <a:gd name="connsiteX82" fmla="*/ 1066800 w 1333684"/>
                <a:gd name="connsiteY82" fmla="*/ 333375 h 783630"/>
                <a:gd name="connsiteX83" fmla="*/ 1095375 w 1333684"/>
                <a:gd name="connsiteY83" fmla="*/ 314325 h 783630"/>
                <a:gd name="connsiteX84" fmla="*/ 1123950 w 1333684"/>
                <a:gd name="connsiteY84" fmla="*/ 304800 h 783630"/>
                <a:gd name="connsiteX85" fmla="*/ 1133475 w 1333684"/>
                <a:gd name="connsiteY85" fmla="*/ 371475 h 783630"/>
                <a:gd name="connsiteX86" fmla="*/ 1162050 w 1333684"/>
                <a:gd name="connsiteY86" fmla="*/ 352425 h 783630"/>
                <a:gd name="connsiteX87" fmla="*/ 1209675 w 1333684"/>
                <a:gd name="connsiteY87" fmla="*/ 295275 h 783630"/>
                <a:gd name="connsiteX88" fmla="*/ 1228725 w 1333684"/>
                <a:gd name="connsiteY88" fmla="*/ 323850 h 783630"/>
                <a:gd name="connsiteX89" fmla="*/ 1285875 w 1333684"/>
                <a:gd name="connsiteY89" fmla="*/ 276225 h 783630"/>
                <a:gd name="connsiteX90" fmla="*/ 1295400 w 1333684"/>
                <a:gd name="connsiteY90" fmla="*/ 304800 h 783630"/>
                <a:gd name="connsiteX91" fmla="*/ 1333500 w 1333684"/>
                <a:gd name="connsiteY91" fmla="*/ 257175 h 783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1333684" h="783630">
                  <a:moveTo>
                    <a:pt x="219075" y="85725"/>
                  </a:moveTo>
                  <a:cubicBezTo>
                    <a:pt x="304800" y="92075"/>
                    <a:pt x="391078" y="93161"/>
                    <a:pt x="476250" y="104775"/>
                  </a:cubicBezTo>
                  <a:cubicBezTo>
                    <a:pt x="492291" y="106962"/>
                    <a:pt x="444331" y="110373"/>
                    <a:pt x="428625" y="114300"/>
                  </a:cubicBezTo>
                  <a:cubicBezTo>
                    <a:pt x="281188" y="151159"/>
                    <a:pt x="443360" y="112563"/>
                    <a:pt x="295275" y="161925"/>
                  </a:cubicBezTo>
                  <a:cubicBezTo>
                    <a:pt x="270437" y="170204"/>
                    <a:pt x="244373" y="174229"/>
                    <a:pt x="219075" y="180975"/>
                  </a:cubicBezTo>
                  <a:cubicBezTo>
                    <a:pt x="196741" y="186931"/>
                    <a:pt x="174462" y="193131"/>
                    <a:pt x="152400" y="200025"/>
                  </a:cubicBezTo>
                  <a:cubicBezTo>
                    <a:pt x="-38983" y="259832"/>
                    <a:pt x="159891" y="201967"/>
                    <a:pt x="0" y="247650"/>
                  </a:cubicBezTo>
                  <a:cubicBezTo>
                    <a:pt x="174657" y="305869"/>
                    <a:pt x="-86875" y="221378"/>
                    <a:pt x="466725" y="285750"/>
                  </a:cubicBezTo>
                  <a:cubicBezTo>
                    <a:pt x="478096" y="287072"/>
                    <a:pt x="448672" y="300291"/>
                    <a:pt x="438150" y="304800"/>
                  </a:cubicBezTo>
                  <a:cubicBezTo>
                    <a:pt x="426118" y="309957"/>
                    <a:pt x="412750" y="311150"/>
                    <a:pt x="400050" y="314325"/>
                  </a:cubicBezTo>
                  <a:cubicBezTo>
                    <a:pt x="374650" y="330200"/>
                    <a:pt x="348772" y="345335"/>
                    <a:pt x="323850" y="361950"/>
                  </a:cubicBezTo>
                  <a:cubicBezTo>
                    <a:pt x="314325" y="368300"/>
                    <a:pt x="305514" y="375880"/>
                    <a:pt x="295275" y="381000"/>
                  </a:cubicBezTo>
                  <a:cubicBezTo>
                    <a:pt x="286295" y="385490"/>
                    <a:pt x="276225" y="387350"/>
                    <a:pt x="266700" y="390525"/>
                  </a:cubicBezTo>
                  <a:cubicBezTo>
                    <a:pt x="260350" y="400050"/>
                    <a:pt x="243141" y="408578"/>
                    <a:pt x="247650" y="419100"/>
                  </a:cubicBezTo>
                  <a:cubicBezTo>
                    <a:pt x="264145" y="457588"/>
                    <a:pt x="331642" y="467591"/>
                    <a:pt x="361950" y="476250"/>
                  </a:cubicBezTo>
                  <a:cubicBezTo>
                    <a:pt x="349250" y="479425"/>
                    <a:pt x="336389" y="482013"/>
                    <a:pt x="323850" y="485775"/>
                  </a:cubicBezTo>
                  <a:cubicBezTo>
                    <a:pt x="304616" y="491545"/>
                    <a:pt x="286302" y="500469"/>
                    <a:pt x="266700" y="504825"/>
                  </a:cubicBezTo>
                  <a:cubicBezTo>
                    <a:pt x="14705" y="560824"/>
                    <a:pt x="279504" y="485744"/>
                    <a:pt x="57150" y="552450"/>
                  </a:cubicBezTo>
                  <a:cubicBezTo>
                    <a:pt x="47625" y="558800"/>
                    <a:pt x="38814" y="566380"/>
                    <a:pt x="28575" y="571500"/>
                  </a:cubicBezTo>
                  <a:cubicBezTo>
                    <a:pt x="19595" y="575990"/>
                    <a:pt x="0" y="570985"/>
                    <a:pt x="0" y="581025"/>
                  </a:cubicBezTo>
                  <a:cubicBezTo>
                    <a:pt x="0" y="621848"/>
                    <a:pt x="103905" y="619049"/>
                    <a:pt x="104775" y="619125"/>
                  </a:cubicBezTo>
                  <a:cubicBezTo>
                    <a:pt x="152326" y="623260"/>
                    <a:pt x="200025" y="625475"/>
                    <a:pt x="247650" y="628650"/>
                  </a:cubicBezTo>
                  <a:cubicBezTo>
                    <a:pt x="254000" y="638175"/>
                    <a:pt x="268945" y="646000"/>
                    <a:pt x="266700" y="657225"/>
                  </a:cubicBezTo>
                  <a:cubicBezTo>
                    <a:pt x="259776" y="691846"/>
                    <a:pt x="200949" y="663883"/>
                    <a:pt x="266700" y="685800"/>
                  </a:cubicBezTo>
                  <a:cubicBezTo>
                    <a:pt x="401893" y="674534"/>
                    <a:pt x="358491" y="685137"/>
                    <a:pt x="485775" y="647700"/>
                  </a:cubicBezTo>
                  <a:cubicBezTo>
                    <a:pt x="505040" y="642034"/>
                    <a:pt x="542925" y="628650"/>
                    <a:pt x="542925" y="628650"/>
                  </a:cubicBezTo>
                  <a:cubicBezTo>
                    <a:pt x="536575" y="638175"/>
                    <a:pt x="533190" y="650571"/>
                    <a:pt x="523875" y="657225"/>
                  </a:cubicBezTo>
                  <a:cubicBezTo>
                    <a:pt x="509962" y="667163"/>
                    <a:pt x="492259" y="670272"/>
                    <a:pt x="476250" y="676275"/>
                  </a:cubicBezTo>
                  <a:cubicBezTo>
                    <a:pt x="466849" y="679800"/>
                    <a:pt x="457076" y="682275"/>
                    <a:pt x="447675" y="685800"/>
                  </a:cubicBezTo>
                  <a:cubicBezTo>
                    <a:pt x="431666" y="691803"/>
                    <a:pt x="415925" y="698500"/>
                    <a:pt x="400050" y="704850"/>
                  </a:cubicBezTo>
                  <a:cubicBezTo>
                    <a:pt x="409575" y="708025"/>
                    <a:pt x="418585" y="714375"/>
                    <a:pt x="428625" y="714375"/>
                  </a:cubicBezTo>
                  <a:cubicBezTo>
                    <a:pt x="543606" y="714375"/>
                    <a:pt x="517129" y="705417"/>
                    <a:pt x="619125" y="676275"/>
                  </a:cubicBezTo>
                  <a:cubicBezTo>
                    <a:pt x="661617" y="664134"/>
                    <a:pt x="722426" y="661182"/>
                    <a:pt x="762000" y="657225"/>
                  </a:cubicBezTo>
                  <a:cubicBezTo>
                    <a:pt x="811338" y="667093"/>
                    <a:pt x="842087" y="657314"/>
                    <a:pt x="781050" y="723900"/>
                  </a:cubicBezTo>
                  <a:cubicBezTo>
                    <a:pt x="759596" y="747305"/>
                    <a:pt x="676452" y="795249"/>
                    <a:pt x="704850" y="781050"/>
                  </a:cubicBezTo>
                  <a:cubicBezTo>
                    <a:pt x="785018" y="740966"/>
                    <a:pt x="819937" y="726551"/>
                    <a:pt x="895350" y="676275"/>
                  </a:cubicBezTo>
                  <a:cubicBezTo>
                    <a:pt x="904685" y="670051"/>
                    <a:pt x="976496" y="623704"/>
                    <a:pt x="990600" y="609600"/>
                  </a:cubicBezTo>
                  <a:cubicBezTo>
                    <a:pt x="1001825" y="598375"/>
                    <a:pt x="1009650" y="584200"/>
                    <a:pt x="1019175" y="571500"/>
                  </a:cubicBezTo>
                  <a:cubicBezTo>
                    <a:pt x="1022350" y="558800"/>
                    <a:pt x="1033297" y="545657"/>
                    <a:pt x="1028700" y="533400"/>
                  </a:cubicBezTo>
                  <a:cubicBezTo>
                    <a:pt x="1018792" y="506979"/>
                    <a:pt x="963448" y="479009"/>
                    <a:pt x="942975" y="466725"/>
                  </a:cubicBezTo>
                  <a:cubicBezTo>
                    <a:pt x="949325" y="457200"/>
                    <a:pt x="967145" y="448389"/>
                    <a:pt x="962025" y="438150"/>
                  </a:cubicBezTo>
                  <a:cubicBezTo>
                    <a:pt x="956171" y="426441"/>
                    <a:pt x="936915" y="430249"/>
                    <a:pt x="923925" y="428625"/>
                  </a:cubicBezTo>
                  <a:cubicBezTo>
                    <a:pt x="885988" y="423883"/>
                    <a:pt x="847725" y="422275"/>
                    <a:pt x="809625" y="419100"/>
                  </a:cubicBezTo>
                  <a:cubicBezTo>
                    <a:pt x="825500" y="412750"/>
                    <a:pt x="840873" y="404963"/>
                    <a:pt x="857250" y="400050"/>
                  </a:cubicBezTo>
                  <a:cubicBezTo>
                    <a:pt x="905646" y="385531"/>
                    <a:pt x="925861" y="397520"/>
                    <a:pt x="876300" y="381000"/>
                  </a:cubicBezTo>
                  <a:cubicBezTo>
                    <a:pt x="844550" y="384175"/>
                    <a:pt x="809590" y="376255"/>
                    <a:pt x="781050" y="390525"/>
                  </a:cubicBezTo>
                  <a:cubicBezTo>
                    <a:pt x="763776" y="399162"/>
                    <a:pt x="824544" y="386394"/>
                    <a:pt x="838200" y="400050"/>
                  </a:cubicBezTo>
                  <a:cubicBezTo>
                    <a:pt x="846295" y="408145"/>
                    <a:pt x="827245" y="420530"/>
                    <a:pt x="819150" y="428625"/>
                  </a:cubicBezTo>
                  <a:cubicBezTo>
                    <a:pt x="791230" y="456545"/>
                    <a:pt x="750163" y="458466"/>
                    <a:pt x="714375" y="466725"/>
                  </a:cubicBezTo>
                  <a:cubicBezTo>
                    <a:pt x="688864" y="472612"/>
                    <a:pt x="664177" y="482716"/>
                    <a:pt x="638175" y="485775"/>
                  </a:cubicBezTo>
                  <a:cubicBezTo>
                    <a:pt x="555948" y="495449"/>
                    <a:pt x="390525" y="504825"/>
                    <a:pt x="390525" y="504825"/>
                  </a:cubicBezTo>
                  <a:cubicBezTo>
                    <a:pt x="406400" y="498475"/>
                    <a:pt x="422141" y="491778"/>
                    <a:pt x="438150" y="485775"/>
                  </a:cubicBezTo>
                  <a:cubicBezTo>
                    <a:pt x="488421" y="466923"/>
                    <a:pt x="448079" y="486654"/>
                    <a:pt x="514350" y="457200"/>
                  </a:cubicBezTo>
                  <a:cubicBezTo>
                    <a:pt x="527325" y="451433"/>
                    <a:pt x="538251" y="438150"/>
                    <a:pt x="552450" y="438150"/>
                  </a:cubicBezTo>
                  <a:cubicBezTo>
                    <a:pt x="563898" y="438150"/>
                    <a:pt x="512542" y="455581"/>
                    <a:pt x="523875" y="457200"/>
                  </a:cubicBezTo>
                  <a:cubicBezTo>
                    <a:pt x="555463" y="461713"/>
                    <a:pt x="587375" y="450850"/>
                    <a:pt x="619125" y="447675"/>
                  </a:cubicBezTo>
                  <a:cubicBezTo>
                    <a:pt x="638175" y="441325"/>
                    <a:pt x="657083" y="434530"/>
                    <a:pt x="676275" y="428625"/>
                  </a:cubicBezTo>
                  <a:cubicBezTo>
                    <a:pt x="698367" y="421827"/>
                    <a:pt x="721022" y="416884"/>
                    <a:pt x="742950" y="409575"/>
                  </a:cubicBezTo>
                  <a:cubicBezTo>
                    <a:pt x="768685" y="400997"/>
                    <a:pt x="794109" y="391434"/>
                    <a:pt x="819150" y="381000"/>
                  </a:cubicBezTo>
                  <a:cubicBezTo>
                    <a:pt x="913311" y="341766"/>
                    <a:pt x="810489" y="377537"/>
                    <a:pt x="885825" y="352425"/>
                  </a:cubicBezTo>
                  <a:cubicBezTo>
                    <a:pt x="876300" y="336550"/>
                    <a:pt x="872061" y="315908"/>
                    <a:pt x="857250" y="304800"/>
                  </a:cubicBezTo>
                  <a:cubicBezTo>
                    <a:pt x="844298" y="295086"/>
                    <a:pt x="825331" y="299202"/>
                    <a:pt x="809625" y="295275"/>
                  </a:cubicBezTo>
                  <a:cubicBezTo>
                    <a:pt x="799885" y="292840"/>
                    <a:pt x="790575" y="288925"/>
                    <a:pt x="781050" y="285750"/>
                  </a:cubicBezTo>
                  <a:cubicBezTo>
                    <a:pt x="790575" y="276225"/>
                    <a:pt x="798664" y="265005"/>
                    <a:pt x="809625" y="257175"/>
                  </a:cubicBezTo>
                  <a:cubicBezTo>
                    <a:pt x="848365" y="229503"/>
                    <a:pt x="871705" y="244120"/>
                    <a:pt x="809625" y="228600"/>
                  </a:cubicBezTo>
                  <a:cubicBezTo>
                    <a:pt x="794385" y="231140"/>
                    <a:pt x="710565" y="251460"/>
                    <a:pt x="695325" y="228600"/>
                  </a:cubicBezTo>
                  <a:cubicBezTo>
                    <a:pt x="687449" y="216786"/>
                    <a:pt x="719442" y="212018"/>
                    <a:pt x="733425" y="209550"/>
                  </a:cubicBezTo>
                  <a:cubicBezTo>
                    <a:pt x="774192" y="202356"/>
                    <a:pt x="815975" y="203200"/>
                    <a:pt x="857250" y="200025"/>
                  </a:cubicBezTo>
                  <a:cubicBezTo>
                    <a:pt x="926214" y="154049"/>
                    <a:pt x="893922" y="172164"/>
                    <a:pt x="952500" y="142875"/>
                  </a:cubicBezTo>
                  <a:cubicBezTo>
                    <a:pt x="964614" y="106534"/>
                    <a:pt x="973902" y="108791"/>
                    <a:pt x="923925" y="85725"/>
                  </a:cubicBezTo>
                  <a:cubicBezTo>
                    <a:pt x="882711" y="66703"/>
                    <a:pt x="827624" y="52061"/>
                    <a:pt x="781050" y="47625"/>
                  </a:cubicBezTo>
                  <a:cubicBezTo>
                    <a:pt x="733534" y="43100"/>
                    <a:pt x="685800" y="41275"/>
                    <a:pt x="638175" y="38100"/>
                  </a:cubicBezTo>
                  <a:cubicBezTo>
                    <a:pt x="676275" y="34925"/>
                    <a:pt x="715934" y="39819"/>
                    <a:pt x="752475" y="28575"/>
                  </a:cubicBezTo>
                  <a:cubicBezTo>
                    <a:pt x="762071" y="25622"/>
                    <a:pt x="772040" y="0"/>
                    <a:pt x="762000" y="0"/>
                  </a:cubicBezTo>
                  <a:cubicBezTo>
                    <a:pt x="738371" y="0"/>
                    <a:pt x="715667" y="40925"/>
                    <a:pt x="704850" y="57150"/>
                  </a:cubicBezTo>
                  <a:cubicBezTo>
                    <a:pt x="717550" y="63500"/>
                    <a:pt x="729115" y="73007"/>
                    <a:pt x="742950" y="76200"/>
                  </a:cubicBezTo>
                  <a:cubicBezTo>
                    <a:pt x="766260" y="81579"/>
                    <a:pt x="933550" y="94465"/>
                    <a:pt x="942975" y="95250"/>
                  </a:cubicBezTo>
                  <a:cubicBezTo>
                    <a:pt x="930548" y="132530"/>
                    <a:pt x="925634" y="132419"/>
                    <a:pt x="942975" y="180975"/>
                  </a:cubicBezTo>
                  <a:cubicBezTo>
                    <a:pt x="952526" y="207719"/>
                    <a:pt x="981075" y="257175"/>
                    <a:pt x="981075" y="257175"/>
                  </a:cubicBezTo>
                  <a:cubicBezTo>
                    <a:pt x="984250" y="273050"/>
                    <a:pt x="981620" y="291330"/>
                    <a:pt x="990600" y="304800"/>
                  </a:cubicBezTo>
                  <a:cubicBezTo>
                    <a:pt x="996169" y="313154"/>
                    <a:pt x="1012075" y="307225"/>
                    <a:pt x="1019175" y="314325"/>
                  </a:cubicBezTo>
                  <a:cubicBezTo>
                    <a:pt x="1026275" y="321425"/>
                    <a:pt x="1025525" y="333375"/>
                    <a:pt x="1028700" y="342900"/>
                  </a:cubicBezTo>
                  <a:cubicBezTo>
                    <a:pt x="1041400" y="339725"/>
                    <a:pt x="1054768" y="338532"/>
                    <a:pt x="1066800" y="333375"/>
                  </a:cubicBezTo>
                  <a:cubicBezTo>
                    <a:pt x="1077322" y="328866"/>
                    <a:pt x="1085136" y="319445"/>
                    <a:pt x="1095375" y="314325"/>
                  </a:cubicBezTo>
                  <a:cubicBezTo>
                    <a:pt x="1104355" y="309835"/>
                    <a:pt x="1114425" y="307975"/>
                    <a:pt x="1123950" y="304800"/>
                  </a:cubicBezTo>
                  <a:cubicBezTo>
                    <a:pt x="1127125" y="327025"/>
                    <a:pt x="1119450" y="353944"/>
                    <a:pt x="1133475" y="371475"/>
                  </a:cubicBezTo>
                  <a:cubicBezTo>
                    <a:pt x="1140626" y="380414"/>
                    <a:pt x="1153256" y="359754"/>
                    <a:pt x="1162050" y="352425"/>
                  </a:cubicBezTo>
                  <a:cubicBezTo>
                    <a:pt x="1189552" y="329506"/>
                    <a:pt x="1190944" y="323372"/>
                    <a:pt x="1209675" y="295275"/>
                  </a:cubicBezTo>
                  <a:cubicBezTo>
                    <a:pt x="1216025" y="304800"/>
                    <a:pt x="1217433" y="321968"/>
                    <a:pt x="1228725" y="323850"/>
                  </a:cubicBezTo>
                  <a:cubicBezTo>
                    <a:pt x="1257728" y="328684"/>
                    <a:pt x="1274538" y="293231"/>
                    <a:pt x="1285875" y="276225"/>
                  </a:cubicBezTo>
                  <a:cubicBezTo>
                    <a:pt x="1289050" y="285750"/>
                    <a:pt x="1285360" y="304800"/>
                    <a:pt x="1295400" y="304800"/>
                  </a:cubicBezTo>
                  <a:cubicBezTo>
                    <a:pt x="1338580" y="304800"/>
                    <a:pt x="1333500" y="279146"/>
                    <a:pt x="1333500" y="257175"/>
                  </a:cubicBezTo>
                </a:path>
              </a:pathLst>
            </a:cu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7" name="Oval 6"/>
          <p:cNvSpPr/>
          <p:nvPr/>
        </p:nvSpPr>
        <p:spPr>
          <a:xfrm>
            <a:off x="4165600" y="3937000"/>
            <a:ext cx="74613" cy="879475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25400" cmpd="sng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351338" y="3937000"/>
            <a:ext cx="74612" cy="879475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25400" cmpd="sng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17988" y="4330700"/>
            <a:ext cx="149225" cy="9048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632200" y="4483100"/>
            <a:ext cx="74613" cy="881063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25400" cmpd="sng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817938" y="4483100"/>
            <a:ext cx="74612" cy="881063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25400" cmpd="sng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684588" y="4878388"/>
            <a:ext cx="149225" cy="9048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445000" y="4986338"/>
            <a:ext cx="74613" cy="879475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25400" cmpd="sng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632325" y="4986338"/>
            <a:ext cx="74613" cy="879475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25400" cmpd="sng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498975" y="5380038"/>
            <a:ext cx="149225" cy="9048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013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07407E-6 C 0.01077 0.00209 0.00382 -4.07407E-6 0.0125 0.00417 C 0.01459 0.0051 0.01875 0.00695 0.01875 0.00695 C 0.02396 0.01621 0.03039 0.02385 0.03646 0.03195 C 0.04011 0.03681 0.04132 0.04352 0.0448 0.04862 C 0.05105 0.05787 0.0573 0.06459 0.0625 0.075 C 0.06424 0.07848 0.06545 0.08357 0.06667 0.0875 C 0.06875 0.09422 0.07205 0.1 0.07396 0.10695 C 0.07726 0.11875 0.08021 0.13056 0.08438 0.14167 C 0.08768 0.15047 0.09063 0.15834 0.0948 0.16667 C 0.0948 0.16667 0.0974 0.17709 0.09792 0.17917 C 0.09931 0.18496 0.10226 0.19028 0.10417 0.19584 C 0.10591 0.20093 0.10695 0.20718 0.10834 0.2125 C 0.10903 0.21528 0.10938 0.22084 0.10938 0.22084 " pathEditMode="relative" ptsTypes="fffffffffffffA">
                                      <p:cBhvr>
                                        <p:cTn id="3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61 -0.00232 L -0.02361 -0.00232 C -0.02656 -0.00209 -0.02969 -0.00209 -0.03246 -0.00116 C -0.03351 -0.00093 -0.0342 0.00069 -0.03524 0.00115 C -0.03871 0.00231 -0.04236 0.00231 -0.04583 0.00347 C -0.04826 0.00416 -0.05052 0.00532 -0.05295 0.00578 C -0.05521 0.00648 -0.05764 0.00648 -0.06007 0.00694 C -0.0618 0.0074 -0.06354 0.00787 -0.06528 0.0081 C -0.06736 0.00856 -0.06944 0.00902 -0.07153 0.00926 C -0.07239 0.00972 -0.07326 0.01018 -0.07413 0.01064 C -0.07864 0.01226 -0.08385 0.01319 -0.08837 0.01412 C -0.09132 0.01458 -0.09427 0.01481 -0.09722 0.01527 C -0.10035 0.01736 -0.10243 0.01898 -0.10608 0.0199 C -0.10764 0.02037 -0.11128 0.02106 -0.11302 0.02245 C -0.11406 0.02291 -0.11476 0.02407 -0.1158 0.02476 C -0.11736 0.02569 -0.11944 0.02569 -0.12101 0.02708 C -0.12448 0.03009 -0.12274 0.02893 -0.12639 0.03055 C -0.13489 0.04189 -0.12396 0.02847 -0.1316 0.03541 C -0.14271 0.04514 -0.12691 0.03356 -0.13698 0.0412 C -0.14028 0.04375 -0.14288 0.04444 -0.14583 0.04838 L -0.15121 0.05532 C -0.15208 0.05648 -0.15278 0.05787 -0.15382 0.05902 C -0.15816 0.06319 -0.15608 0.06134 -0.16007 0.06481 C -0.16059 0.06597 -0.16094 0.06736 -0.1618 0.06828 C -0.1625 0.06944 -0.16371 0.06967 -0.16441 0.0706 C -0.1658 0.07291 -0.16684 0.07546 -0.16788 0.07777 C -0.16858 0.07893 -0.16944 0.08009 -0.16979 0.08125 C -0.16996 0.0824 -0.17014 0.08379 -0.17066 0.08495 C -0.17101 0.08611 -0.17187 0.08703 -0.17239 0.08842 C -0.17309 0.09074 -0.17361 0.09305 -0.17413 0.0956 C -0.17621 0.10393 -0.17378 0.09328 -0.17587 0.1037 C -0.17621 0.10486 -0.17656 0.10601 -0.17673 0.10717 C -0.17951 0.11967 -0.17517 0.10231 -0.17951 0.11898 L -0.18125 0.12615 C -0.1816 0.12847 -0.18177 0.13101 -0.18212 0.13333 C -0.18264 0.13564 -0.18385 0.14027 -0.18385 0.14027 C -0.18455 0.14583 -0.18559 0.15139 -0.18559 0.15694 C -0.18663 0.23796 -0.18646 0.20949 -0.18646 0.24189 L -0.18646 0.24189 " pathEditMode="relative" ptsTypes="AAAAAAAAAAAAAAAAAAAAAAAAAAAAAAAAAAAAAAA"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Nucleus and Nucleolus break down</a:t>
            </a:r>
          </a:p>
          <a:p>
            <a:r>
              <a:rPr lang="en-US" dirty="0" smtClean="0"/>
              <a:t>Spindle microtubules attach to sister chromatids</a:t>
            </a:r>
          </a:p>
          <a:p>
            <a:r>
              <a:rPr lang="en-US" dirty="0" smtClean="0"/>
              <a:t>Some spindle fibers may remain free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Prophase (contd.)</a:t>
            </a:r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2565400" y="2971800"/>
            <a:ext cx="3886200" cy="38862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3" name="Group 52"/>
          <p:cNvGrpSpPr>
            <a:grpSpLocks/>
          </p:cNvGrpSpPr>
          <p:nvPr/>
        </p:nvGrpSpPr>
        <p:grpSpPr bwMode="auto">
          <a:xfrm>
            <a:off x="3308350" y="3775075"/>
            <a:ext cx="2400300" cy="2279650"/>
            <a:chOff x="3308166" y="3774757"/>
            <a:chExt cx="2400300" cy="2280285"/>
          </a:xfrm>
        </p:grpSpPr>
        <p:sp>
          <p:nvSpPr>
            <p:cNvPr id="54" name="Oval 53"/>
            <p:cNvSpPr/>
            <p:nvPr/>
          </p:nvSpPr>
          <p:spPr>
            <a:xfrm>
              <a:off x="3308166" y="3774757"/>
              <a:ext cx="2400300" cy="22802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5400" cmpd="sng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4954404" y="4376588"/>
              <a:ext cx="533400" cy="533549"/>
            </a:xfrm>
            <a:prstGeom prst="ellipse">
              <a:avLst/>
            </a:prstGeom>
            <a:ln w="25400" cmpd="sng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43" name="Arc 42"/>
          <p:cNvSpPr/>
          <p:nvPr/>
        </p:nvSpPr>
        <p:spPr>
          <a:xfrm rot="21140249">
            <a:off x="2922588" y="4316413"/>
            <a:ext cx="3197225" cy="1790700"/>
          </a:xfrm>
          <a:prstGeom prst="arc">
            <a:avLst>
              <a:gd name="adj1" fmla="val 16200000"/>
              <a:gd name="adj2" fmla="val 21197574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4" name="Arc 43"/>
          <p:cNvSpPr/>
          <p:nvPr/>
        </p:nvSpPr>
        <p:spPr>
          <a:xfrm rot="19865460">
            <a:off x="2794000" y="4686300"/>
            <a:ext cx="3465513" cy="1790700"/>
          </a:xfrm>
          <a:prstGeom prst="arc">
            <a:avLst>
              <a:gd name="adj1" fmla="val 15300734"/>
              <a:gd name="adj2" fmla="val 525754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5" name="Arc 44"/>
          <p:cNvSpPr/>
          <p:nvPr/>
        </p:nvSpPr>
        <p:spPr>
          <a:xfrm rot="477122" flipV="1">
            <a:off x="3557588" y="3663950"/>
            <a:ext cx="2547937" cy="1790700"/>
          </a:xfrm>
          <a:prstGeom prst="arc">
            <a:avLst>
              <a:gd name="adj1" fmla="val 16013429"/>
              <a:gd name="adj2" fmla="val 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0" name="Arc 49"/>
          <p:cNvSpPr/>
          <p:nvPr/>
        </p:nvSpPr>
        <p:spPr>
          <a:xfrm rot="10800000">
            <a:off x="2857500" y="3663950"/>
            <a:ext cx="3195638" cy="1790700"/>
          </a:xfrm>
          <a:prstGeom prst="arc">
            <a:avLst>
              <a:gd name="adj1" fmla="val 16200000"/>
              <a:gd name="adj2" fmla="val 21197574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1" name="Arc 50"/>
          <p:cNvSpPr/>
          <p:nvPr/>
        </p:nvSpPr>
        <p:spPr>
          <a:xfrm rot="1734540" flipH="1">
            <a:off x="2646363" y="4564063"/>
            <a:ext cx="946150" cy="1527175"/>
          </a:xfrm>
          <a:prstGeom prst="arc">
            <a:avLst>
              <a:gd name="adj1" fmla="val 15300734"/>
              <a:gd name="adj2" fmla="val 20376891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2" name="Arc 51"/>
          <p:cNvSpPr/>
          <p:nvPr/>
        </p:nvSpPr>
        <p:spPr>
          <a:xfrm rot="21155304" flipH="1">
            <a:off x="2805113" y="4305300"/>
            <a:ext cx="2971800" cy="1492250"/>
          </a:xfrm>
          <a:prstGeom prst="arc">
            <a:avLst>
              <a:gd name="adj1" fmla="val 16200000"/>
              <a:gd name="adj2" fmla="val 20912433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42" name="Group 41"/>
          <p:cNvGrpSpPr>
            <a:grpSpLocks/>
          </p:cNvGrpSpPr>
          <p:nvPr/>
        </p:nvGrpSpPr>
        <p:grpSpPr bwMode="auto">
          <a:xfrm>
            <a:off x="3087688" y="4181475"/>
            <a:ext cx="2871787" cy="1600200"/>
            <a:chOff x="3087944" y="4182206"/>
            <a:chExt cx="2871501" cy="1599829"/>
          </a:xfrm>
        </p:grpSpPr>
        <p:grpSp>
          <p:nvGrpSpPr>
            <p:cNvPr id="18459" name="Group 45"/>
            <p:cNvGrpSpPr>
              <a:grpSpLocks/>
            </p:cNvGrpSpPr>
            <p:nvPr/>
          </p:nvGrpSpPr>
          <p:grpSpPr bwMode="auto">
            <a:xfrm flipH="1">
              <a:off x="3087944" y="4182206"/>
              <a:ext cx="1460898" cy="1568835"/>
              <a:chOff x="3183209" y="4182206"/>
              <a:chExt cx="3009076" cy="1985375"/>
            </a:xfrm>
          </p:grpSpPr>
          <p:sp>
            <p:nvSpPr>
              <p:cNvPr id="57" name="Arc 56"/>
              <p:cNvSpPr/>
              <p:nvPr/>
            </p:nvSpPr>
            <p:spPr>
              <a:xfrm>
                <a:off x="3184329" y="4182206"/>
                <a:ext cx="2971992" cy="1789601"/>
              </a:xfrm>
              <a:prstGeom prst="arc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58" name="Arc 57"/>
              <p:cNvSpPr/>
              <p:nvPr/>
            </p:nvSpPr>
            <p:spPr>
              <a:xfrm>
                <a:off x="3194139" y="4264556"/>
                <a:ext cx="2968721" cy="1789599"/>
              </a:xfrm>
              <a:prstGeom prst="arc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59" name="Arc 58"/>
              <p:cNvSpPr/>
              <p:nvPr/>
            </p:nvSpPr>
            <p:spPr>
              <a:xfrm>
                <a:off x="3220295" y="4377034"/>
                <a:ext cx="2971990" cy="1789599"/>
              </a:xfrm>
              <a:prstGeom prst="arc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18460" name="Group 46"/>
            <p:cNvGrpSpPr>
              <a:grpSpLocks/>
            </p:cNvGrpSpPr>
            <p:nvPr/>
          </p:nvGrpSpPr>
          <p:grpSpPr bwMode="auto">
            <a:xfrm>
              <a:off x="4498547" y="4213200"/>
              <a:ext cx="1460898" cy="1568835"/>
              <a:chOff x="3183209" y="4182206"/>
              <a:chExt cx="3009076" cy="1985375"/>
            </a:xfrm>
          </p:grpSpPr>
          <p:sp>
            <p:nvSpPr>
              <p:cNvPr id="48" name="Arc 47"/>
              <p:cNvSpPr/>
              <p:nvPr/>
            </p:nvSpPr>
            <p:spPr>
              <a:xfrm>
                <a:off x="3184329" y="4183154"/>
                <a:ext cx="2971992" cy="1789601"/>
              </a:xfrm>
              <a:prstGeom prst="arc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9" name="Arc 48"/>
              <p:cNvSpPr/>
              <p:nvPr/>
            </p:nvSpPr>
            <p:spPr>
              <a:xfrm>
                <a:off x="3194139" y="4265504"/>
                <a:ext cx="2968721" cy="1789599"/>
              </a:xfrm>
              <a:prstGeom prst="arc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56" name="Arc 55"/>
              <p:cNvSpPr/>
              <p:nvPr/>
            </p:nvSpPr>
            <p:spPr>
              <a:xfrm>
                <a:off x="3220295" y="4377982"/>
                <a:ext cx="2971990" cy="1789599"/>
              </a:xfrm>
              <a:prstGeom prst="arc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</p:grpSp>
      <p:sp>
        <p:nvSpPr>
          <p:cNvPr id="60" name="Oval 59"/>
          <p:cNvSpPr/>
          <p:nvPr/>
        </p:nvSpPr>
        <p:spPr>
          <a:xfrm>
            <a:off x="4130675" y="3867150"/>
            <a:ext cx="74613" cy="879475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25400" cmpd="sng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4318000" y="3867150"/>
            <a:ext cx="74613" cy="879475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25400" cmpd="sng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4184650" y="4262438"/>
            <a:ext cx="149225" cy="9048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3622675" y="4414838"/>
            <a:ext cx="74613" cy="879475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25400" cmpd="sng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3810000" y="4414838"/>
            <a:ext cx="74613" cy="879475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25400" cmpd="sng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3676650" y="4808538"/>
            <a:ext cx="149225" cy="9048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4411663" y="4916488"/>
            <a:ext cx="74612" cy="879475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25400" cmpd="sng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4597400" y="4916488"/>
            <a:ext cx="74613" cy="879475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25400" cmpd="sng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4464050" y="5310188"/>
            <a:ext cx="149225" cy="9048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18453" name="Group 35"/>
          <p:cNvGrpSpPr>
            <a:grpSpLocks/>
          </p:cNvGrpSpPr>
          <p:nvPr/>
        </p:nvGrpSpPr>
        <p:grpSpPr bwMode="auto">
          <a:xfrm flipH="1">
            <a:off x="5776913" y="4643438"/>
            <a:ext cx="319087" cy="493712"/>
            <a:chOff x="2971800" y="4823519"/>
            <a:chExt cx="138788" cy="189317"/>
          </a:xfrm>
        </p:grpSpPr>
        <p:sp>
          <p:nvSpPr>
            <p:cNvPr id="37" name="Flowchart: Magnetic Disk 36"/>
            <p:cNvSpPr/>
            <p:nvPr/>
          </p:nvSpPr>
          <p:spPr>
            <a:xfrm>
              <a:off x="2971800" y="4823519"/>
              <a:ext cx="45572" cy="162533"/>
            </a:xfrm>
            <a:prstGeom prst="flowChartMagneticDisk">
              <a:avLst/>
            </a:prstGeom>
            <a:solidFill>
              <a:schemeClr val="accent2">
                <a:lumMod val="75000"/>
              </a:schemeClr>
            </a:solidFill>
            <a:ln w="31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8" name="Flowchart: Magnetic Disk 37"/>
            <p:cNvSpPr/>
            <p:nvPr/>
          </p:nvSpPr>
          <p:spPr>
            <a:xfrm rot="19790613" flipH="1" flipV="1">
              <a:off x="2972490" y="4967181"/>
              <a:ext cx="138098" cy="45655"/>
            </a:xfrm>
            <a:prstGeom prst="flowChartMagneticDisk">
              <a:avLst/>
            </a:prstGeom>
            <a:solidFill>
              <a:schemeClr val="accent2">
                <a:lumMod val="75000"/>
              </a:schemeClr>
            </a:solidFill>
            <a:ln w="31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18454" name="Group 38"/>
          <p:cNvGrpSpPr>
            <a:grpSpLocks/>
          </p:cNvGrpSpPr>
          <p:nvPr/>
        </p:nvGrpSpPr>
        <p:grpSpPr bwMode="auto">
          <a:xfrm>
            <a:off x="2819400" y="4643438"/>
            <a:ext cx="319088" cy="493712"/>
            <a:chOff x="2971800" y="4823519"/>
            <a:chExt cx="138788" cy="189317"/>
          </a:xfrm>
        </p:grpSpPr>
        <p:sp>
          <p:nvSpPr>
            <p:cNvPr id="40" name="Flowchart: Magnetic Disk 39"/>
            <p:cNvSpPr/>
            <p:nvPr/>
          </p:nvSpPr>
          <p:spPr>
            <a:xfrm>
              <a:off x="2971800" y="4823519"/>
              <a:ext cx="45572" cy="162533"/>
            </a:xfrm>
            <a:prstGeom prst="flowChartMagneticDisk">
              <a:avLst/>
            </a:prstGeom>
            <a:solidFill>
              <a:schemeClr val="accent2">
                <a:lumMod val="75000"/>
              </a:schemeClr>
            </a:solidFill>
            <a:ln w="31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1" name="Flowchart: Magnetic Disk 40"/>
            <p:cNvSpPr/>
            <p:nvPr/>
          </p:nvSpPr>
          <p:spPr>
            <a:xfrm rot="19790613" flipH="1" flipV="1">
              <a:off x="2972491" y="4967181"/>
              <a:ext cx="138097" cy="45655"/>
            </a:xfrm>
            <a:prstGeom prst="flowChartMagneticDisk">
              <a:avLst/>
            </a:prstGeom>
            <a:solidFill>
              <a:schemeClr val="accent2">
                <a:lumMod val="75000"/>
              </a:schemeClr>
            </a:solidFill>
            <a:ln w="31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36697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Spindle microtubules push and pull chromosomes to align them down the center of the cell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Metaphase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2555875" y="2895600"/>
            <a:ext cx="3886200" cy="38862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19460" name="Group 4"/>
          <p:cNvGrpSpPr>
            <a:grpSpLocks/>
          </p:cNvGrpSpPr>
          <p:nvPr/>
        </p:nvGrpSpPr>
        <p:grpSpPr bwMode="auto">
          <a:xfrm>
            <a:off x="3003550" y="3151188"/>
            <a:ext cx="3446463" cy="3355975"/>
            <a:chOff x="3038475" y="2618052"/>
            <a:chExt cx="3446509" cy="3356121"/>
          </a:xfrm>
        </p:grpSpPr>
        <p:sp>
          <p:nvSpPr>
            <p:cNvPr id="27" name="Arc 26"/>
            <p:cNvSpPr/>
            <p:nvPr/>
          </p:nvSpPr>
          <p:spPr>
            <a:xfrm rot="20145700">
              <a:off x="3513144" y="4183395"/>
              <a:ext cx="2971840" cy="1790778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8" name="Arc 27"/>
            <p:cNvSpPr/>
            <p:nvPr/>
          </p:nvSpPr>
          <p:spPr>
            <a:xfrm>
              <a:off x="3086101" y="3062571"/>
              <a:ext cx="2990890" cy="2846511"/>
            </a:xfrm>
            <a:prstGeom prst="arc">
              <a:avLst>
                <a:gd name="adj1" fmla="val 16447888"/>
                <a:gd name="adj2" fmla="val 450287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3" name="Arc 32"/>
            <p:cNvSpPr/>
            <p:nvPr/>
          </p:nvSpPr>
          <p:spPr>
            <a:xfrm flipV="1">
              <a:off x="3038475" y="2618052"/>
              <a:ext cx="2990890" cy="2846511"/>
            </a:xfrm>
            <a:prstGeom prst="arc">
              <a:avLst>
                <a:gd name="adj1" fmla="val 16447888"/>
                <a:gd name="adj2" fmla="val 450287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19461" name="Group 34"/>
          <p:cNvGrpSpPr>
            <a:grpSpLocks/>
          </p:cNvGrpSpPr>
          <p:nvPr/>
        </p:nvGrpSpPr>
        <p:grpSpPr bwMode="auto">
          <a:xfrm flipH="1">
            <a:off x="2560638" y="3151188"/>
            <a:ext cx="3446462" cy="3355975"/>
            <a:chOff x="3038475" y="2618052"/>
            <a:chExt cx="3446509" cy="3356121"/>
          </a:xfrm>
        </p:grpSpPr>
        <p:sp>
          <p:nvSpPr>
            <p:cNvPr id="36" name="Arc 35"/>
            <p:cNvSpPr/>
            <p:nvPr/>
          </p:nvSpPr>
          <p:spPr>
            <a:xfrm rot="20145700">
              <a:off x="3513143" y="4183395"/>
              <a:ext cx="2971841" cy="1790778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7" name="Arc 36"/>
            <p:cNvSpPr/>
            <p:nvPr/>
          </p:nvSpPr>
          <p:spPr>
            <a:xfrm>
              <a:off x="3086101" y="3062571"/>
              <a:ext cx="2990891" cy="2846511"/>
            </a:xfrm>
            <a:prstGeom prst="arc">
              <a:avLst>
                <a:gd name="adj1" fmla="val 16447888"/>
                <a:gd name="adj2" fmla="val 450287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8" name="Arc 37"/>
            <p:cNvSpPr/>
            <p:nvPr/>
          </p:nvSpPr>
          <p:spPr>
            <a:xfrm flipV="1">
              <a:off x="3038475" y="2618052"/>
              <a:ext cx="2990891" cy="2846511"/>
            </a:xfrm>
            <a:prstGeom prst="arc">
              <a:avLst>
                <a:gd name="adj1" fmla="val 16447888"/>
                <a:gd name="adj2" fmla="val 450287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6" name="Arc 5"/>
          <p:cNvSpPr/>
          <p:nvPr/>
        </p:nvSpPr>
        <p:spPr>
          <a:xfrm rot="18596822">
            <a:off x="3014663" y="3779838"/>
            <a:ext cx="3898900" cy="5118100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6" name="Arc 105"/>
          <p:cNvSpPr/>
          <p:nvPr/>
        </p:nvSpPr>
        <p:spPr>
          <a:xfrm rot="3003178" flipV="1">
            <a:off x="3094038" y="622300"/>
            <a:ext cx="3898900" cy="5118100"/>
          </a:xfrm>
          <a:prstGeom prst="arc">
            <a:avLst>
              <a:gd name="adj1" fmla="val 15700352"/>
              <a:gd name="adj2" fmla="val 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19464" name="Group 18"/>
          <p:cNvGrpSpPr>
            <a:grpSpLocks/>
          </p:cNvGrpSpPr>
          <p:nvPr/>
        </p:nvGrpSpPr>
        <p:grpSpPr bwMode="auto">
          <a:xfrm flipH="1">
            <a:off x="5791200" y="4468813"/>
            <a:ext cx="319088" cy="493712"/>
            <a:chOff x="2971800" y="4823519"/>
            <a:chExt cx="138788" cy="189317"/>
          </a:xfrm>
        </p:grpSpPr>
        <p:sp>
          <p:nvSpPr>
            <p:cNvPr id="20" name="Flowchart: Magnetic Disk 19"/>
            <p:cNvSpPr/>
            <p:nvPr/>
          </p:nvSpPr>
          <p:spPr>
            <a:xfrm>
              <a:off x="2971800" y="4823519"/>
              <a:ext cx="45572" cy="162533"/>
            </a:xfrm>
            <a:prstGeom prst="flowChartMagneticDisk">
              <a:avLst/>
            </a:prstGeom>
            <a:solidFill>
              <a:schemeClr val="accent2">
                <a:lumMod val="75000"/>
              </a:schemeClr>
            </a:solidFill>
            <a:ln w="31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1" name="Flowchart: Magnetic Disk 20"/>
            <p:cNvSpPr/>
            <p:nvPr/>
          </p:nvSpPr>
          <p:spPr>
            <a:xfrm rot="19790613" flipH="1" flipV="1">
              <a:off x="2972491" y="4967181"/>
              <a:ext cx="138097" cy="45655"/>
            </a:xfrm>
            <a:prstGeom prst="flowChartMagneticDisk">
              <a:avLst/>
            </a:prstGeom>
            <a:solidFill>
              <a:schemeClr val="accent2">
                <a:lumMod val="75000"/>
              </a:schemeClr>
            </a:solidFill>
            <a:ln w="31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19465" name="Group 21"/>
          <p:cNvGrpSpPr>
            <a:grpSpLocks/>
          </p:cNvGrpSpPr>
          <p:nvPr/>
        </p:nvGrpSpPr>
        <p:grpSpPr bwMode="auto">
          <a:xfrm>
            <a:off x="2922588" y="4503738"/>
            <a:ext cx="319087" cy="493712"/>
            <a:chOff x="2971800" y="4823519"/>
            <a:chExt cx="138788" cy="189317"/>
          </a:xfrm>
        </p:grpSpPr>
        <p:sp>
          <p:nvSpPr>
            <p:cNvPr id="23" name="Flowchart: Magnetic Disk 22"/>
            <p:cNvSpPr/>
            <p:nvPr/>
          </p:nvSpPr>
          <p:spPr>
            <a:xfrm>
              <a:off x="2971800" y="4823519"/>
              <a:ext cx="45572" cy="162533"/>
            </a:xfrm>
            <a:prstGeom prst="flowChartMagneticDisk">
              <a:avLst/>
            </a:prstGeom>
            <a:solidFill>
              <a:schemeClr val="accent2">
                <a:lumMod val="75000"/>
              </a:schemeClr>
            </a:solidFill>
            <a:ln w="31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4" name="Flowchart: Magnetic Disk 23"/>
            <p:cNvSpPr/>
            <p:nvPr/>
          </p:nvSpPr>
          <p:spPr>
            <a:xfrm rot="19790613" flipH="1" flipV="1">
              <a:off x="2972490" y="4967181"/>
              <a:ext cx="138098" cy="45655"/>
            </a:xfrm>
            <a:prstGeom prst="flowChartMagneticDisk">
              <a:avLst/>
            </a:prstGeom>
            <a:solidFill>
              <a:schemeClr val="accent2">
                <a:lumMod val="75000"/>
              </a:schemeClr>
            </a:solidFill>
            <a:ln w="31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34" name="Oval 33"/>
          <p:cNvSpPr/>
          <p:nvPr/>
        </p:nvSpPr>
        <p:spPr>
          <a:xfrm>
            <a:off x="4368800" y="3200400"/>
            <a:ext cx="73025" cy="879475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25400" cmpd="sng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4554538" y="3200400"/>
            <a:ext cx="74612" cy="879475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25400" cmpd="sng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4421188" y="3594100"/>
            <a:ext cx="149225" cy="9048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4371975" y="4367213"/>
            <a:ext cx="74613" cy="879475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25400" cmpd="sng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4559300" y="4367213"/>
            <a:ext cx="74613" cy="879475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25400" cmpd="sng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4425950" y="4760913"/>
            <a:ext cx="149225" cy="9048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4371975" y="5557838"/>
            <a:ext cx="74613" cy="879475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25400" cmpd="sng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4559300" y="5557838"/>
            <a:ext cx="74613" cy="879475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25400" cmpd="sng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4425950" y="5951538"/>
            <a:ext cx="149225" cy="9048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52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Content Placeholder 2"/>
          <p:cNvSpPr>
            <a:spLocks noGrp="1"/>
          </p:cNvSpPr>
          <p:nvPr>
            <p:ph idx="1"/>
          </p:nvPr>
        </p:nvSpPr>
        <p:spPr>
          <a:xfrm>
            <a:off x="467055" y="1180691"/>
            <a:ext cx="7467600" cy="4873752"/>
          </a:xfrm>
        </p:spPr>
        <p:txBody>
          <a:bodyPr/>
          <a:lstStyle/>
          <a:p>
            <a:r>
              <a:rPr lang="en-US" dirty="0" smtClean="0"/>
              <a:t>Sister chromatids are pulled apart and centromere is broken</a:t>
            </a:r>
          </a:p>
          <a:p>
            <a:r>
              <a:rPr lang="en-US" dirty="0"/>
              <a:t>Unattached fibers lengthen to stretch cell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73" y="-25961"/>
            <a:ext cx="74676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Anaphase</a:t>
            </a:r>
            <a:endParaRPr lang="en-US" dirty="0"/>
          </a:p>
        </p:txBody>
      </p:sp>
      <p:grpSp>
        <p:nvGrpSpPr>
          <p:cNvPr id="20483" name="Group 4"/>
          <p:cNvGrpSpPr>
            <a:grpSpLocks/>
          </p:cNvGrpSpPr>
          <p:nvPr/>
        </p:nvGrpSpPr>
        <p:grpSpPr bwMode="auto">
          <a:xfrm>
            <a:off x="1809750" y="2551113"/>
            <a:ext cx="5867400" cy="3886200"/>
            <a:chOff x="1752600" y="2899064"/>
            <a:chExt cx="5867400" cy="3886200"/>
          </a:xfrm>
        </p:grpSpPr>
        <p:sp>
          <p:nvSpPr>
            <p:cNvPr id="4" name="Oval 3"/>
            <p:cNvSpPr/>
            <p:nvPr/>
          </p:nvSpPr>
          <p:spPr>
            <a:xfrm>
              <a:off x="1752600" y="2899064"/>
              <a:ext cx="5867400" cy="38862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" name="Arc 13"/>
            <p:cNvSpPr/>
            <p:nvPr/>
          </p:nvSpPr>
          <p:spPr>
            <a:xfrm rot="20145700">
              <a:off x="5122863" y="4834226"/>
              <a:ext cx="2497137" cy="17907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" name="Arc 14"/>
            <p:cNvSpPr/>
            <p:nvPr/>
          </p:nvSpPr>
          <p:spPr>
            <a:xfrm>
              <a:off x="4764088" y="3713451"/>
              <a:ext cx="2513012" cy="2846388"/>
            </a:xfrm>
            <a:prstGeom prst="arc">
              <a:avLst>
                <a:gd name="adj1" fmla="val 16171265"/>
                <a:gd name="adj2" fmla="val 450287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" name="Arc 17"/>
            <p:cNvSpPr/>
            <p:nvPr/>
          </p:nvSpPr>
          <p:spPr>
            <a:xfrm flipV="1">
              <a:off x="4724400" y="3268951"/>
              <a:ext cx="2513013" cy="2846388"/>
            </a:xfrm>
            <a:prstGeom prst="arc">
              <a:avLst>
                <a:gd name="adj1" fmla="val 16447888"/>
                <a:gd name="adj2" fmla="val 450287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grpSp>
          <p:nvGrpSpPr>
            <p:cNvPr id="20488" name="Group 18"/>
            <p:cNvGrpSpPr>
              <a:grpSpLocks/>
            </p:cNvGrpSpPr>
            <p:nvPr/>
          </p:nvGrpSpPr>
          <p:grpSpPr bwMode="auto">
            <a:xfrm flipH="1">
              <a:off x="1809750" y="3268878"/>
              <a:ext cx="2895600" cy="3356121"/>
              <a:chOff x="3038475" y="2618052"/>
              <a:chExt cx="3446509" cy="3356121"/>
            </a:xfrm>
          </p:grpSpPr>
          <p:sp>
            <p:nvSpPr>
              <p:cNvPr id="20" name="Arc 19"/>
              <p:cNvSpPr/>
              <p:nvPr/>
            </p:nvSpPr>
            <p:spPr>
              <a:xfrm rot="20145700">
                <a:off x="3512747" y="4183400"/>
                <a:ext cx="2972237" cy="1790700"/>
              </a:xfrm>
              <a:prstGeom prst="arc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1" name="Arc 20"/>
              <p:cNvSpPr/>
              <p:nvPr/>
            </p:nvSpPr>
            <p:spPr>
              <a:xfrm>
                <a:off x="3085713" y="3062625"/>
                <a:ext cx="2991132" cy="2846388"/>
              </a:xfrm>
              <a:prstGeom prst="arc">
                <a:avLst>
                  <a:gd name="adj1" fmla="val 16447888"/>
                  <a:gd name="adj2" fmla="val 450287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2" name="Arc 21"/>
              <p:cNvSpPr/>
              <p:nvPr/>
            </p:nvSpPr>
            <p:spPr>
              <a:xfrm flipV="1">
                <a:off x="3038475" y="2618125"/>
                <a:ext cx="2991131" cy="2846388"/>
              </a:xfrm>
              <a:prstGeom prst="arc">
                <a:avLst>
                  <a:gd name="adj1" fmla="val 16447888"/>
                  <a:gd name="adj2" fmla="val 450287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35" name="Freeform 34"/>
            <p:cNvSpPr/>
            <p:nvPr/>
          </p:nvSpPr>
          <p:spPr>
            <a:xfrm>
              <a:off x="1981200" y="4335751"/>
              <a:ext cx="5424488" cy="941388"/>
            </a:xfrm>
            <a:custGeom>
              <a:avLst/>
              <a:gdLst>
                <a:gd name="connsiteX0" fmla="*/ 3499 w 5495043"/>
                <a:gd name="connsiteY0" fmla="*/ 645715 h 940990"/>
                <a:gd name="connsiteX1" fmla="*/ 765499 w 5495043"/>
                <a:gd name="connsiteY1" fmla="*/ 83740 h 940990"/>
                <a:gd name="connsiteX2" fmla="*/ 4737424 w 5495043"/>
                <a:gd name="connsiteY2" fmla="*/ 93265 h 940990"/>
                <a:gd name="connsiteX3" fmla="*/ 5489899 w 5495043"/>
                <a:gd name="connsiteY3" fmla="*/ 940990 h 940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95043" h="940990">
                  <a:moveTo>
                    <a:pt x="3499" y="645715"/>
                  </a:moveTo>
                  <a:cubicBezTo>
                    <a:pt x="-9995" y="410765"/>
                    <a:pt x="-23488" y="175815"/>
                    <a:pt x="765499" y="83740"/>
                  </a:cubicBezTo>
                  <a:cubicBezTo>
                    <a:pt x="1554486" y="-8335"/>
                    <a:pt x="3950024" y="-49610"/>
                    <a:pt x="4737424" y="93265"/>
                  </a:cubicBezTo>
                  <a:cubicBezTo>
                    <a:pt x="5524824" y="236140"/>
                    <a:pt x="5507361" y="588565"/>
                    <a:pt x="5489899" y="940990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6" name="Freeform 35"/>
            <p:cNvSpPr/>
            <p:nvPr/>
          </p:nvSpPr>
          <p:spPr>
            <a:xfrm flipV="1">
              <a:off x="2051050" y="4467514"/>
              <a:ext cx="5426075" cy="941387"/>
            </a:xfrm>
            <a:custGeom>
              <a:avLst/>
              <a:gdLst>
                <a:gd name="connsiteX0" fmla="*/ 3499 w 5495043"/>
                <a:gd name="connsiteY0" fmla="*/ 645715 h 940990"/>
                <a:gd name="connsiteX1" fmla="*/ 765499 w 5495043"/>
                <a:gd name="connsiteY1" fmla="*/ 83740 h 940990"/>
                <a:gd name="connsiteX2" fmla="*/ 4737424 w 5495043"/>
                <a:gd name="connsiteY2" fmla="*/ 93265 h 940990"/>
                <a:gd name="connsiteX3" fmla="*/ 5489899 w 5495043"/>
                <a:gd name="connsiteY3" fmla="*/ 940990 h 940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95043" h="940990">
                  <a:moveTo>
                    <a:pt x="3499" y="645715"/>
                  </a:moveTo>
                  <a:cubicBezTo>
                    <a:pt x="-9995" y="410765"/>
                    <a:pt x="-23488" y="175815"/>
                    <a:pt x="765499" y="83740"/>
                  </a:cubicBezTo>
                  <a:cubicBezTo>
                    <a:pt x="1554486" y="-8335"/>
                    <a:pt x="3950024" y="-49610"/>
                    <a:pt x="4737424" y="93265"/>
                  </a:cubicBezTo>
                  <a:cubicBezTo>
                    <a:pt x="5524824" y="236140"/>
                    <a:pt x="5507361" y="588565"/>
                    <a:pt x="5489899" y="940990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grpSp>
          <p:nvGrpSpPr>
            <p:cNvPr id="20491" name="Group 22"/>
            <p:cNvGrpSpPr>
              <a:grpSpLocks/>
            </p:cNvGrpSpPr>
            <p:nvPr/>
          </p:nvGrpSpPr>
          <p:grpSpPr bwMode="auto">
            <a:xfrm flipH="1">
              <a:off x="7074936" y="4622019"/>
              <a:ext cx="318412" cy="493572"/>
              <a:chOff x="2971800" y="4823519"/>
              <a:chExt cx="138788" cy="189317"/>
            </a:xfrm>
          </p:grpSpPr>
          <p:sp>
            <p:nvSpPr>
              <p:cNvPr id="24" name="Flowchart: Magnetic Disk 23"/>
              <p:cNvSpPr/>
              <p:nvPr/>
            </p:nvSpPr>
            <p:spPr>
              <a:xfrm>
                <a:off x="2971957" y="4823320"/>
                <a:ext cx="45669" cy="162579"/>
              </a:xfrm>
              <a:prstGeom prst="flowChartMagneticDisk">
                <a:avLst/>
              </a:prstGeom>
              <a:solidFill>
                <a:schemeClr val="accent2">
                  <a:lumMod val="75000"/>
                </a:schemeClr>
              </a:solidFill>
              <a:ln w="3175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5" name="Flowchart: Magnetic Disk 24"/>
              <p:cNvSpPr/>
              <p:nvPr/>
            </p:nvSpPr>
            <p:spPr>
              <a:xfrm rot="19790613" flipH="1" flipV="1">
                <a:off x="2972649" y="4967023"/>
                <a:ext cx="137698" cy="45668"/>
              </a:xfrm>
              <a:prstGeom prst="flowChartMagneticDisk">
                <a:avLst/>
              </a:prstGeom>
              <a:solidFill>
                <a:schemeClr val="accent2">
                  <a:lumMod val="75000"/>
                </a:schemeClr>
              </a:solidFill>
              <a:ln w="3175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20492" name="Group 25"/>
            <p:cNvGrpSpPr>
              <a:grpSpLocks/>
            </p:cNvGrpSpPr>
            <p:nvPr/>
          </p:nvGrpSpPr>
          <p:grpSpPr bwMode="auto">
            <a:xfrm>
              <a:off x="2071860" y="4622019"/>
              <a:ext cx="318412" cy="493572"/>
              <a:chOff x="2971800" y="4823519"/>
              <a:chExt cx="138788" cy="189317"/>
            </a:xfrm>
          </p:grpSpPr>
          <p:sp>
            <p:nvSpPr>
              <p:cNvPr id="27" name="Flowchart: Magnetic Disk 26"/>
              <p:cNvSpPr/>
              <p:nvPr/>
            </p:nvSpPr>
            <p:spPr>
              <a:xfrm>
                <a:off x="2971725" y="4823320"/>
                <a:ext cx="45669" cy="162579"/>
              </a:xfrm>
              <a:prstGeom prst="flowChartMagneticDisk">
                <a:avLst/>
              </a:prstGeom>
              <a:solidFill>
                <a:schemeClr val="accent2">
                  <a:lumMod val="75000"/>
                </a:schemeClr>
              </a:solidFill>
              <a:ln w="3175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8" name="Flowchart: Magnetic Disk 27"/>
              <p:cNvSpPr/>
              <p:nvPr/>
            </p:nvSpPr>
            <p:spPr>
              <a:xfrm rot="19790613" flipH="1" flipV="1">
                <a:off x="2972417" y="4967023"/>
                <a:ext cx="138390" cy="45668"/>
              </a:xfrm>
              <a:prstGeom prst="flowChartMagneticDisk">
                <a:avLst/>
              </a:prstGeom>
              <a:solidFill>
                <a:schemeClr val="accent2">
                  <a:lumMod val="75000"/>
                </a:schemeClr>
              </a:solidFill>
              <a:ln w="3175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37" name="Moon 36"/>
            <p:cNvSpPr/>
            <p:nvPr/>
          </p:nvSpPr>
          <p:spPr>
            <a:xfrm>
              <a:off x="3297238" y="3289589"/>
              <a:ext cx="112712" cy="849312"/>
            </a:xfrm>
            <a:prstGeom prst="moon">
              <a:avLst/>
            </a:prstGeom>
            <a:solidFill>
              <a:schemeClr val="accent5">
                <a:lumMod val="75000"/>
              </a:schemeClr>
            </a:solidFill>
            <a:ln w="25400" cmpd="sng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8" name="Moon 37"/>
            <p:cNvSpPr/>
            <p:nvPr/>
          </p:nvSpPr>
          <p:spPr>
            <a:xfrm>
              <a:off x="3352800" y="4459576"/>
              <a:ext cx="112713" cy="849313"/>
            </a:xfrm>
            <a:prstGeom prst="moon">
              <a:avLst/>
            </a:prstGeom>
            <a:solidFill>
              <a:schemeClr val="accent5">
                <a:lumMod val="75000"/>
              </a:schemeClr>
            </a:solidFill>
            <a:ln w="25400" cmpd="sng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9" name="Moon 38"/>
            <p:cNvSpPr/>
            <p:nvPr/>
          </p:nvSpPr>
          <p:spPr>
            <a:xfrm>
              <a:off x="3297238" y="5639089"/>
              <a:ext cx="112712" cy="849312"/>
            </a:xfrm>
            <a:prstGeom prst="moon">
              <a:avLst/>
            </a:prstGeom>
            <a:solidFill>
              <a:schemeClr val="accent5">
                <a:lumMod val="75000"/>
              </a:schemeClr>
            </a:solidFill>
            <a:ln w="25400" cmpd="sng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0" name="Moon 39"/>
            <p:cNvSpPr/>
            <p:nvPr/>
          </p:nvSpPr>
          <p:spPr>
            <a:xfrm flipH="1">
              <a:off x="5964238" y="5639089"/>
              <a:ext cx="112712" cy="849312"/>
            </a:xfrm>
            <a:prstGeom prst="moon">
              <a:avLst/>
            </a:prstGeom>
            <a:solidFill>
              <a:schemeClr val="accent5">
                <a:lumMod val="75000"/>
              </a:schemeClr>
            </a:solidFill>
            <a:ln w="25400" cmpd="sng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1" name="Moon 40"/>
            <p:cNvSpPr/>
            <p:nvPr/>
          </p:nvSpPr>
          <p:spPr>
            <a:xfrm flipH="1">
              <a:off x="5934075" y="4470689"/>
              <a:ext cx="111125" cy="849312"/>
            </a:xfrm>
            <a:prstGeom prst="moon">
              <a:avLst/>
            </a:prstGeom>
            <a:solidFill>
              <a:schemeClr val="accent5">
                <a:lumMod val="75000"/>
              </a:schemeClr>
            </a:solidFill>
            <a:ln w="25400" cmpd="sng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2" name="Moon 41"/>
            <p:cNvSpPr/>
            <p:nvPr/>
          </p:nvSpPr>
          <p:spPr>
            <a:xfrm flipH="1">
              <a:off x="5924550" y="3299114"/>
              <a:ext cx="112713" cy="849312"/>
            </a:xfrm>
            <a:prstGeom prst="moon">
              <a:avLst/>
            </a:prstGeom>
            <a:solidFill>
              <a:schemeClr val="accent5">
                <a:lumMod val="75000"/>
              </a:schemeClr>
            </a:solidFill>
            <a:ln w="25400" cmpd="sng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1669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Nucleus and nucleolus re-form</a:t>
            </a:r>
          </a:p>
          <a:p>
            <a:r>
              <a:rPr lang="en-US" smtClean="0"/>
              <a:t>Chromosomes unwind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err="1" smtClean="0"/>
              <a:t>Telophase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1371600" y="2527300"/>
            <a:ext cx="3886200" cy="38862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012950" y="3330575"/>
            <a:ext cx="2400300" cy="227965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659188" y="3932238"/>
            <a:ext cx="533400" cy="533400"/>
          </a:xfrm>
          <a:prstGeom prst="ellipse">
            <a:avLst/>
          </a:prstGeom>
          <a:ln w="2540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870200" y="3492500"/>
            <a:ext cx="74613" cy="879475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25400" cmpd="sng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336800" y="4038600"/>
            <a:ext cx="74613" cy="879475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25400" cmpd="sng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149600" y="4540250"/>
            <a:ext cx="74613" cy="881063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25400" cmpd="sng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475163" y="2527300"/>
            <a:ext cx="3886200" cy="38862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380038" y="3319463"/>
            <a:ext cx="2400300" cy="228123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135813" y="4010025"/>
            <a:ext cx="533400" cy="533400"/>
          </a:xfrm>
          <a:prstGeom prst="ellipse">
            <a:avLst/>
          </a:prstGeom>
          <a:ln w="2540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423025" y="3492500"/>
            <a:ext cx="74613" cy="879475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25400" cmpd="sng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889625" y="4038600"/>
            <a:ext cx="74613" cy="879475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25400" cmpd="sng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702425" y="4540250"/>
            <a:ext cx="74613" cy="881063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25400" cmpd="sng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Up Arrow 16"/>
          <p:cNvSpPr/>
          <p:nvPr/>
        </p:nvSpPr>
        <p:spPr>
          <a:xfrm>
            <a:off x="4743450" y="5867400"/>
            <a:ext cx="304800" cy="7620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" name="Up Arrow 17"/>
          <p:cNvSpPr/>
          <p:nvPr/>
        </p:nvSpPr>
        <p:spPr>
          <a:xfrm flipV="1">
            <a:off x="4743450" y="2362200"/>
            <a:ext cx="304800" cy="7620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2581275" y="3524250"/>
            <a:ext cx="1333500" cy="784225"/>
          </a:xfrm>
          <a:custGeom>
            <a:avLst/>
            <a:gdLst>
              <a:gd name="connsiteX0" fmla="*/ 219075 w 1333684"/>
              <a:gd name="connsiteY0" fmla="*/ 85725 h 783630"/>
              <a:gd name="connsiteX1" fmla="*/ 476250 w 1333684"/>
              <a:gd name="connsiteY1" fmla="*/ 104775 h 783630"/>
              <a:gd name="connsiteX2" fmla="*/ 428625 w 1333684"/>
              <a:gd name="connsiteY2" fmla="*/ 114300 h 783630"/>
              <a:gd name="connsiteX3" fmla="*/ 295275 w 1333684"/>
              <a:gd name="connsiteY3" fmla="*/ 161925 h 783630"/>
              <a:gd name="connsiteX4" fmla="*/ 219075 w 1333684"/>
              <a:gd name="connsiteY4" fmla="*/ 180975 h 783630"/>
              <a:gd name="connsiteX5" fmla="*/ 152400 w 1333684"/>
              <a:gd name="connsiteY5" fmla="*/ 200025 h 783630"/>
              <a:gd name="connsiteX6" fmla="*/ 0 w 1333684"/>
              <a:gd name="connsiteY6" fmla="*/ 247650 h 783630"/>
              <a:gd name="connsiteX7" fmla="*/ 466725 w 1333684"/>
              <a:gd name="connsiteY7" fmla="*/ 285750 h 783630"/>
              <a:gd name="connsiteX8" fmla="*/ 438150 w 1333684"/>
              <a:gd name="connsiteY8" fmla="*/ 304800 h 783630"/>
              <a:gd name="connsiteX9" fmla="*/ 400050 w 1333684"/>
              <a:gd name="connsiteY9" fmla="*/ 314325 h 783630"/>
              <a:gd name="connsiteX10" fmla="*/ 323850 w 1333684"/>
              <a:gd name="connsiteY10" fmla="*/ 361950 h 783630"/>
              <a:gd name="connsiteX11" fmla="*/ 295275 w 1333684"/>
              <a:gd name="connsiteY11" fmla="*/ 381000 h 783630"/>
              <a:gd name="connsiteX12" fmla="*/ 266700 w 1333684"/>
              <a:gd name="connsiteY12" fmla="*/ 390525 h 783630"/>
              <a:gd name="connsiteX13" fmla="*/ 247650 w 1333684"/>
              <a:gd name="connsiteY13" fmla="*/ 419100 h 783630"/>
              <a:gd name="connsiteX14" fmla="*/ 361950 w 1333684"/>
              <a:gd name="connsiteY14" fmla="*/ 476250 h 783630"/>
              <a:gd name="connsiteX15" fmla="*/ 323850 w 1333684"/>
              <a:gd name="connsiteY15" fmla="*/ 485775 h 783630"/>
              <a:gd name="connsiteX16" fmla="*/ 266700 w 1333684"/>
              <a:gd name="connsiteY16" fmla="*/ 504825 h 783630"/>
              <a:gd name="connsiteX17" fmla="*/ 57150 w 1333684"/>
              <a:gd name="connsiteY17" fmla="*/ 552450 h 783630"/>
              <a:gd name="connsiteX18" fmla="*/ 28575 w 1333684"/>
              <a:gd name="connsiteY18" fmla="*/ 571500 h 783630"/>
              <a:gd name="connsiteX19" fmla="*/ 0 w 1333684"/>
              <a:gd name="connsiteY19" fmla="*/ 581025 h 783630"/>
              <a:gd name="connsiteX20" fmla="*/ 104775 w 1333684"/>
              <a:gd name="connsiteY20" fmla="*/ 619125 h 783630"/>
              <a:gd name="connsiteX21" fmla="*/ 247650 w 1333684"/>
              <a:gd name="connsiteY21" fmla="*/ 628650 h 783630"/>
              <a:gd name="connsiteX22" fmla="*/ 266700 w 1333684"/>
              <a:gd name="connsiteY22" fmla="*/ 657225 h 783630"/>
              <a:gd name="connsiteX23" fmla="*/ 266700 w 1333684"/>
              <a:gd name="connsiteY23" fmla="*/ 685800 h 783630"/>
              <a:gd name="connsiteX24" fmla="*/ 485775 w 1333684"/>
              <a:gd name="connsiteY24" fmla="*/ 647700 h 783630"/>
              <a:gd name="connsiteX25" fmla="*/ 542925 w 1333684"/>
              <a:gd name="connsiteY25" fmla="*/ 628650 h 783630"/>
              <a:gd name="connsiteX26" fmla="*/ 523875 w 1333684"/>
              <a:gd name="connsiteY26" fmla="*/ 657225 h 783630"/>
              <a:gd name="connsiteX27" fmla="*/ 476250 w 1333684"/>
              <a:gd name="connsiteY27" fmla="*/ 676275 h 783630"/>
              <a:gd name="connsiteX28" fmla="*/ 447675 w 1333684"/>
              <a:gd name="connsiteY28" fmla="*/ 685800 h 783630"/>
              <a:gd name="connsiteX29" fmla="*/ 400050 w 1333684"/>
              <a:gd name="connsiteY29" fmla="*/ 704850 h 783630"/>
              <a:gd name="connsiteX30" fmla="*/ 428625 w 1333684"/>
              <a:gd name="connsiteY30" fmla="*/ 714375 h 783630"/>
              <a:gd name="connsiteX31" fmla="*/ 619125 w 1333684"/>
              <a:gd name="connsiteY31" fmla="*/ 676275 h 783630"/>
              <a:gd name="connsiteX32" fmla="*/ 762000 w 1333684"/>
              <a:gd name="connsiteY32" fmla="*/ 657225 h 783630"/>
              <a:gd name="connsiteX33" fmla="*/ 781050 w 1333684"/>
              <a:gd name="connsiteY33" fmla="*/ 723900 h 783630"/>
              <a:gd name="connsiteX34" fmla="*/ 704850 w 1333684"/>
              <a:gd name="connsiteY34" fmla="*/ 781050 h 783630"/>
              <a:gd name="connsiteX35" fmla="*/ 895350 w 1333684"/>
              <a:gd name="connsiteY35" fmla="*/ 676275 h 783630"/>
              <a:gd name="connsiteX36" fmla="*/ 990600 w 1333684"/>
              <a:gd name="connsiteY36" fmla="*/ 609600 h 783630"/>
              <a:gd name="connsiteX37" fmla="*/ 1019175 w 1333684"/>
              <a:gd name="connsiteY37" fmla="*/ 571500 h 783630"/>
              <a:gd name="connsiteX38" fmla="*/ 1028700 w 1333684"/>
              <a:gd name="connsiteY38" fmla="*/ 533400 h 783630"/>
              <a:gd name="connsiteX39" fmla="*/ 942975 w 1333684"/>
              <a:gd name="connsiteY39" fmla="*/ 466725 h 783630"/>
              <a:gd name="connsiteX40" fmla="*/ 962025 w 1333684"/>
              <a:gd name="connsiteY40" fmla="*/ 438150 h 783630"/>
              <a:gd name="connsiteX41" fmla="*/ 923925 w 1333684"/>
              <a:gd name="connsiteY41" fmla="*/ 428625 h 783630"/>
              <a:gd name="connsiteX42" fmla="*/ 809625 w 1333684"/>
              <a:gd name="connsiteY42" fmla="*/ 419100 h 783630"/>
              <a:gd name="connsiteX43" fmla="*/ 857250 w 1333684"/>
              <a:gd name="connsiteY43" fmla="*/ 400050 h 783630"/>
              <a:gd name="connsiteX44" fmla="*/ 876300 w 1333684"/>
              <a:gd name="connsiteY44" fmla="*/ 381000 h 783630"/>
              <a:gd name="connsiteX45" fmla="*/ 781050 w 1333684"/>
              <a:gd name="connsiteY45" fmla="*/ 390525 h 783630"/>
              <a:gd name="connsiteX46" fmla="*/ 838200 w 1333684"/>
              <a:gd name="connsiteY46" fmla="*/ 400050 h 783630"/>
              <a:gd name="connsiteX47" fmla="*/ 819150 w 1333684"/>
              <a:gd name="connsiteY47" fmla="*/ 428625 h 783630"/>
              <a:gd name="connsiteX48" fmla="*/ 714375 w 1333684"/>
              <a:gd name="connsiteY48" fmla="*/ 466725 h 783630"/>
              <a:gd name="connsiteX49" fmla="*/ 638175 w 1333684"/>
              <a:gd name="connsiteY49" fmla="*/ 485775 h 783630"/>
              <a:gd name="connsiteX50" fmla="*/ 390525 w 1333684"/>
              <a:gd name="connsiteY50" fmla="*/ 504825 h 783630"/>
              <a:gd name="connsiteX51" fmla="*/ 438150 w 1333684"/>
              <a:gd name="connsiteY51" fmla="*/ 485775 h 783630"/>
              <a:gd name="connsiteX52" fmla="*/ 514350 w 1333684"/>
              <a:gd name="connsiteY52" fmla="*/ 457200 h 783630"/>
              <a:gd name="connsiteX53" fmla="*/ 552450 w 1333684"/>
              <a:gd name="connsiteY53" fmla="*/ 438150 h 783630"/>
              <a:gd name="connsiteX54" fmla="*/ 523875 w 1333684"/>
              <a:gd name="connsiteY54" fmla="*/ 457200 h 783630"/>
              <a:gd name="connsiteX55" fmla="*/ 619125 w 1333684"/>
              <a:gd name="connsiteY55" fmla="*/ 447675 h 783630"/>
              <a:gd name="connsiteX56" fmla="*/ 676275 w 1333684"/>
              <a:gd name="connsiteY56" fmla="*/ 428625 h 783630"/>
              <a:gd name="connsiteX57" fmla="*/ 742950 w 1333684"/>
              <a:gd name="connsiteY57" fmla="*/ 409575 h 783630"/>
              <a:gd name="connsiteX58" fmla="*/ 819150 w 1333684"/>
              <a:gd name="connsiteY58" fmla="*/ 381000 h 783630"/>
              <a:gd name="connsiteX59" fmla="*/ 885825 w 1333684"/>
              <a:gd name="connsiteY59" fmla="*/ 352425 h 783630"/>
              <a:gd name="connsiteX60" fmla="*/ 857250 w 1333684"/>
              <a:gd name="connsiteY60" fmla="*/ 304800 h 783630"/>
              <a:gd name="connsiteX61" fmla="*/ 809625 w 1333684"/>
              <a:gd name="connsiteY61" fmla="*/ 295275 h 783630"/>
              <a:gd name="connsiteX62" fmla="*/ 781050 w 1333684"/>
              <a:gd name="connsiteY62" fmla="*/ 285750 h 783630"/>
              <a:gd name="connsiteX63" fmla="*/ 809625 w 1333684"/>
              <a:gd name="connsiteY63" fmla="*/ 257175 h 783630"/>
              <a:gd name="connsiteX64" fmla="*/ 809625 w 1333684"/>
              <a:gd name="connsiteY64" fmla="*/ 228600 h 783630"/>
              <a:gd name="connsiteX65" fmla="*/ 695325 w 1333684"/>
              <a:gd name="connsiteY65" fmla="*/ 228600 h 783630"/>
              <a:gd name="connsiteX66" fmla="*/ 733425 w 1333684"/>
              <a:gd name="connsiteY66" fmla="*/ 209550 h 783630"/>
              <a:gd name="connsiteX67" fmla="*/ 857250 w 1333684"/>
              <a:gd name="connsiteY67" fmla="*/ 200025 h 783630"/>
              <a:gd name="connsiteX68" fmla="*/ 952500 w 1333684"/>
              <a:gd name="connsiteY68" fmla="*/ 142875 h 783630"/>
              <a:gd name="connsiteX69" fmla="*/ 923925 w 1333684"/>
              <a:gd name="connsiteY69" fmla="*/ 85725 h 783630"/>
              <a:gd name="connsiteX70" fmla="*/ 781050 w 1333684"/>
              <a:gd name="connsiteY70" fmla="*/ 47625 h 783630"/>
              <a:gd name="connsiteX71" fmla="*/ 638175 w 1333684"/>
              <a:gd name="connsiteY71" fmla="*/ 38100 h 783630"/>
              <a:gd name="connsiteX72" fmla="*/ 752475 w 1333684"/>
              <a:gd name="connsiteY72" fmla="*/ 28575 h 783630"/>
              <a:gd name="connsiteX73" fmla="*/ 762000 w 1333684"/>
              <a:gd name="connsiteY73" fmla="*/ 0 h 783630"/>
              <a:gd name="connsiteX74" fmla="*/ 704850 w 1333684"/>
              <a:gd name="connsiteY74" fmla="*/ 57150 h 783630"/>
              <a:gd name="connsiteX75" fmla="*/ 742950 w 1333684"/>
              <a:gd name="connsiteY75" fmla="*/ 76200 h 783630"/>
              <a:gd name="connsiteX76" fmla="*/ 942975 w 1333684"/>
              <a:gd name="connsiteY76" fmla="*/ 95250 h 783630"/>
              <a:gd name="connsiteX77" fmla="*/ 942975 w 1333684"/>
              <a:gd name="connsiteY77" fmla="*/ 180975 h 783630"/>
              <a:gd name="connsiteX78" fmla="*/ 981075 w 1333684"/>
              <a:gd name="connsiteY78" fmla="*/ 257175 h 783630"/>
              <a:gd name="connsiteX79" fmla="*/ 990600 w 1333684"/>
              <a:gd name="connsiteY79" fmla="*/ 304800 h 783630"/>
              <a:gd name="connsiteX80" fmla="*/ 1019175 w 1333684"/>
              <a:gd name="connsiteY80" fmla="*/ 314325 h 783630"/>
              <a:gd name="connsiteX81" fmla="*/ 1028700 w 1333684"/>
              <a:gd name="connsiteY81" fmla="*/ 342900 h 783630"/>
              <a:gd name="connsiteX82" fmla="*/ 1066800 w 1333684"/>
              <a:gd name="connsiteY82" fmla="*/ 333375 h 783630"/>
              <a:gd name="connsiteX83" fmla="*/ 1095375 w 1333684"/>
              <a:gd name="connsiteY83" fmla="*/ 314325 h 783630"/>
              <a:gd name="connsiteX84" fmla="*/ 1123950 w 1333684"/>
              <a:gd name="connsiteY84" fmla="*/ 304800 h 783630"/>
              <a:gd name="connsiteX85" fmla="*/ 1133475 w 1333684"/>
              <a:gd name="connsiteY85" fmla="*/ 371475 h 783630"/>
              <a:gd name="connsiteX86" fmla="*/ 1162050 w 1333684"/>
              <a:gd name="connsiteY86" fmla="*/ 352425 h 783630"/>
              <a:gd name="connsiteX87" fmla="*/ 1209675 w 1333684"/>
              <a:gd name="connsiteY87" fmla="*/ 295275 h 783630"/>
              <a:gd name="connsiteX88" fmla="*/ 1228725 w 1333684"/>
              <a:gd name="connsiteY88" fmla="*/ 323850 h 783630"/>
              <a:gd name="connsiteX89" fmla="*/ 1285875 w 1333684"/>
              <a:gd name="connsiteY89" fmla="*/ 276225 h 783630"/>
              <a:gd name="connsiteX90" fmla="*/ 1295400 w 1333684"/>
              <a:gd name="connsiteY90" fmla="*/ 304800 h 783630"/>
              <a:gd name="connsiteX91" fmla="*/ 1333500 w 1333684"/>
              <a:gd name="connsiteY91" fmla="*/ 257175 h 783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1333684" h="783630">
                <a:moveTo>
                  <a:pt x="219075" y="85725"/>
                </a:moveTo>
                <a:cubicBezTo>
                  <a:pt x="304800" y="92075"/>
                  <a:pt x="391078" y="93161"/>
                  <a:pt x="476250" y="104775"/>
                </a:cubicBezTo>
                <a:cubicBezTo>
                  <a:pt x="492291" y="106962"/>
                  <a:pt x="444331" y="110373"/>
                  <a:pt x="428625" y="114300"/>
                </a:cubicBezTo>
                <a:cubicBezTo>
                  <a:pt x="281188" y="151159"/>
                  <a:pt x="443360" y="112563"/>
                  <a:pt x="295275" y="161925"/>
                </a:cubicBezTo>
                <a:cubicBezTo>
                  <a:pt x="270437" y="170204"/>
                  <a:pt x="244373" y="174229"/>
                  <a:pt x="219075" y="180975"/>
                </a:cubicBezTo>
                <a:cubicBezTo>
                  <a:pt x="196741" y="186931"/>
                  <a:pt x="174462" y="193131"/>
                  <a:pt x="152400" y="200025"/>
                </a:cubicBezTo>
                <a:cubicBezTo>
                  <a:pt x="-38983" y="259832"/>
                  <a:pt x="159891" y="201967"/>
                  <a:pt x="0" y="247650"/>
                </a:cubicBezTo>
                <a:cubicBezTo>
                  <a:pt x="174657" y="305869"/>
                  <a:pt x="-86875" y="221378"/>
                  <a:pt x="466725" y="285750"/>
                </a:cubicBezTo>
                <a:cubicBezTo>
                  <a:pt x="478096" y="287072"/>
                  <a:pt x="448672" y="300291"/>
                  <a:pt x="438150" y="304800"/>
                </a:cubicBezTo>
                <a:cubicBezTo>
                  <a:pt x="426118" y="309957"/>
                  <a:pt x="412750" y="311150"/>
                  <a:pt x="400050" y="314325"/>
                </a:cubicBezTo>
                <a:cubicBezTo>
                  <a:pt x="374650" y="330200"/>
                  <a:pt x="348772" y="345335"/>
                  <a:pt x="323850" y="361950"/>
                </a:cubicBezTo>
                <a:cubicBezTo>
                  <a:pt x="314325" y="368300"/>
                  <a:pt x="305514" y="375880"/>
                  <a:pt x="295275" y="381000"/>
                </a:cubicBezTo>
                <a:cubicBezTo>
                  <a:pt x="286295" y="385490"/>
                  <a:pt x="276225" y="387350"/>
                  <a:pt x="266700" y="390525"/>
                </a:cubicBezTo>
                <a:cubicBezTo>
                  <a:pt x="260350" y="400050"/>
                  <a:pt x="243141" y="408578"/>
                  <a:pt x="247650" y="419100"/>
                </a:cubicBezTo>
                <a:cubicBezTo>
                  <a:pt x="264145" y="457588"/>
                  <a:pt x="331642" y="467591"/>
                  <a:pt x="361950" y="476250"/>
                </a:cubicBezTo>
                <a:cubicBezTo>
                  <a:pt x="349250" y="479425"/>
                  <a:pt x="336389" y="482013"/>
                  <a:pt x="323850" y="485775"/>
                </a:cubicBezTo>
                <a:cubicBezTo>
                  <a:pt x="304616" y="491545"/>
                  <a:pt x="286302" y="500469"/>
                  <a:pt x="266700" y="504825"/>
                </a:cubicBezTo>
                <a:cubicBezTo>
                  <a:pt x="14705" y="560824"/>
                  <a:pt x="279504" y="485744"/>
                  <a:pt x="57150" y="552450"/>
                </a:cubicBezTo>
                <a:cubicBezTo>
                  <a:pt x="47625" y="558800"/>
                  <a:pt x="38814" y="566380"/>
                  <a:pt x="28575" y="571500"/>
                </a:cubicBezTo>
                <a:cubicBezTo>
                  <a:pt x="19595" y="575990"/>
                  <a:pt x="0" y="570985"/>
                  <a:pt x="0" y="581025"/>
                </a:cubicBezTo>
                <a:cubicBezTo>
                  <a:pt x="0" y="621848"/>
                  <a:pt x="103905" y="619049"/>
                  <a:pt x="104775" y="619125"/>
                </a:cubicBezTo>
                <a:cubicBezTo>
                  <a:pt x="152326" y="623260"/>
                  <a:pt x="200025" y="625475"/>
                  <a:pt x="247650" y="628650"/>
                </a:cubicBezTo>
                <a:cubicBezTo>
                  <a:pt x="254000" y="638175"/>
                  <a:pt x="268945" y="646000"/>
                  <a:pt x="266700" y="657225"/>
                </a:cubicBezTo>
                <a:cubicBezTo>
                  <a:pt x="259776" y="691846"/>
                  <a:pt x="200949" y="663883"/>
                  <a:pt x="266700" y="685800"/>
                </a:cubicBezTo>
                <a:cubicBezTo>
                  <a:pt x="401893" y="674534"/>
                  <a:pt x="358491" y="685137"/>
                  <a:pt x="485775" y="647700"/>
                </a:cubicBezTo>
                <a:cubicBezTo>
                  <a:pt x="505040" y="642034"/>
                  <a:pt x="542925" y="628650"/>
                  <a:pt x="542925" y="628650"/>
                </a:cubicBezTo>
                <a:cubicBezTo>
                  <a:pt x="536575" y="638175"/>
                  <a:pt x="533190" y="650571"/>
                  <a:pt x="523875" y="657225"/>
                </a:cubicBezTo>
                <a:cubicBezTo>
                  <a:pt x="509962" y="667163"/>
                  <a:pt x="492259" y="670272"/>
                  <a:pt x="476250" y="676275"/>
                </a:cubicBezTo>
                <a:cubicBezTo>
                  <a:pt x="466849" y="679800"/>
                  <a:pt x="457076" y="682275"/>
                  <a:pt x="447675" y="685800"/>
                </a:cubicBezTo>
                <a:cubicBezTo>
                  <a:pt x="431666" y="691803"/>
                  <a:pt x="415925" y="698500"/>
                  <a:pt x="400050" y="704850"/>
                </a:cubicBezTo>
                <a:cubicBezTo>
                  <a:pt x="409575" y="708025"/>
                  <a:pt x="418585" y="714375"/>
                  <a:pt x="428625" y="714375"/>
                </a:cubicBezTo>
                <a:cubicBezTo>
                  <a:pt x="543606" y="714375"/>
                  <a:pt x="517129" y="705417"/>
                  <a:pt x="619125" y="676275"/>
                </a:cubicBezTo>
                <a:cubicBezTo>
                  <a:pt x="661617" y="664134"/>
                  <a:pt x="722426" y="661182"/>
                  <a:pt x="762000" y="657225"/>
                </a:cubicBezTo>
                <a:cubicBezTo>
                  <a:pt x="811338" y="667093"/>
                  <a:pt x="842087" y="657314"/>
                  <a:pt x="781050" y="723900"/>
                </a:cubicBezTo>
                <a:cubicBezTo>
                  <a:pt x="759596" y="747305"/>
                  <a:pt x="676452" y="795249"/>
                  <a:pt x="704850" y="781050"/>
                </a:cubicBezTo>
                <a:cubicBezTo>
                  <a:pt x="785018" y="740966"/>
                  <a:pt x="819937" y="726551"/>
                  <a:pt x="895350" y="676275"/>
                </a:cubicBezTo>
                <a:cubicBezTo>
                  <a:pt x="904685" y="670051"/>
                  <a:pt x="976496" y="623704"/>
                  <a:pt x="990600" y="609600"/>
                </a:cubicBezTo>
                <a:cubicBezTo>
                  <a:pt x="1001825" y="598375"/>
                  <a:pt x="1009650" y="584200"/>
                  <a:pt x="1019175" y="571500"/>
                </a:cubicBezTo>
                <a:cubicBezTo>
                  <a:pt x="1022350" y="558800"/>
                  <a:pt x="1033297" y="545657"/>
                  <a:pt x="1028700" y="533400"/>
                </a:cubicBezTo>
                <a:cubicBezTo>
                  <a:pt x="1018792" y="506979"/>
                  <a:pt x="963448" y="479009"/>
                  <a:pt x="942975" y="466725"/>
                </a:cubicBezTo>
                <a:cubicBezTo>
                  <a:pt x="949325" y="457200"/>
                  <a:pt x="967145" y="448389"/>
                  <a:pt x="962025" y="438150"/>
                </a:cubicBezTo>
                <a:cubicBezTo>
                  <a:pt x="956171" y="426441"/>
                  <a:pt x="936915" y="430249"/>
                  <a:pt x="923925" y="428625"/>
                </a:cubicBezTo>
                <a:cubicBezTo>
                  <a:pt x="885988" y="423883"/>
                  <a:pt x="847725" y="422275"/>
                  <a:pt x="809625" y="419100"/>
                </a:cubicBezTo>
                <a:cubicBezTo>
                  <a:pt x="825500" y="412750"/>
                  <a:pt x="840873" y="404963"/>
                  <a:pt x="857250" y="400050"/>
                </a:cubicBezTo>
                <a:cubicBezTo>
                  <a:pt x="905646" y="385531"/>
                  <a:pt x="925861" y="397520"/>
                  <a:pt x="876300" y="381000"/>
                </a:cubicBezTo>
                <a:cubicBezTo>
                  <a:pt x="844550" y="384175"/>
                  <a:pt x="809590" y="376255"/>
                  <a:pt x="781050" y="390525"/>
                </a:cubicBezTo>
                <a:cubicBezTo>
                  <a:pt x="763776" y="399162"/>
                  <a:pt x="824544" y="386394"/>
                  <a:pt x="838200" y="400050"/>
                </a:cubicBezTo>
                <a:cubicBezTo>
                  <a:pt x="846295" y="408145"/>
                  <a:pt x="827245" y="420530"/>
                  <a:pt x="819150" y="428625"/>
                </a:cubicBezTo>
                <a:cubicBezTo>
                  <a:pt x="791230" y="456545"/>
                  <a:pt x="750163" y="458466"/>
                  <a:pt x="714375" y="466725"/>
                </a:cubicBezTo>
                <a:cubicBezTo>
                  <a:pt x="688864" y="472612"/>
                  <a:pt x="664177" y="482716"/>
                  <a:pt x="638175" y="485775"/>
                </a:cubicBezTo>
                <a:cubicBezTo>
                  <a:pt x="555948" y="495449"/>
                  <a:pt x="390525" y="504825"/>
                  <a:pt x="390525" y="504825"/>
                </a:cubicBezTo>
                <a:cubicBezTo>
                  <a:pt x="406400" y="498475"/>
                  <a:pt x="422141" y="491778"/>
                  <a:pt x="438150" y="485775"/>
                </a:cubicBezTo>
                <a:cubicBezTo>
                  <a:pt x="488421" y="466923"/>
                  <a:pt x="448079" y="486654"/>
                  <a:pt x="514350" y="457200"/>
                </a:cubicBezTo>
                <a:cubicBezTo>
                  <a:pt x="527325" y="451433"/>
                  <a:pt x="538251" y="438150"/>
                  <a:pt x="552450" y="438150"/>
                </a:cubicBezTo>
                <a:cubicBezTo>
                  <a:pt x="563898" y="438150"/>
                  <a:pt x="512542" y="455581"/>
                  <a:pt x="523875" y="457200"/>
                </a:cubicBezTo>
                <a:cubicBezTo>
                  <a:pt x="555463" y="461713"/>
                  <a:pt x="587375" y="450850"/>
                  <a:pt x="619125" y="447675"/>
                </a:cubicBezTo>
                <a:cubicBezTo>
                  <a:pt x="638175" y="441325"/>
                  <a:pt x="657083" y="434530"/>
                  <a:pt x="676275" y="428625"/>
                </a:cubicBezTo>
                <a:cubicBezTo>
                  <a:pt x="698367" y="421827"/>
                  <a:pt x="721022" y="416884"/>
                  <a:pt x="742950" y="409575"/>
                </a:cubicBezTo>
                <a:cubicBezTo>
                  <a:pt x="768685" y="400997"/>
                  <a:pt x="794109" y="391434"/>
                  <a:pt x="819150" y="381000"/>
                </a:cubicBezTo>
                <a:cubicBezTo>
                  <a:pt x="913311" y="341766"/>
                  <a:pt x="810489" y="377537"/>
                  <a:pt x="885825" y="352425"/>
                </a:cubicBezTo>
                <a:cubicBezTo>
                  <a:pt x="876300" y="336550"/>
                  <a:pt x="872061" y="315908"/>
                  <a:pt x="857250" y="304800"/>
                </a:cubicBezTo>
                <a:cubicBezTo>
                  <a:pt x="844298" y="295086"/>
                  <a:pt x="825331" y="299202"/>
                  <a:pt x="809625" y="295275"/>
                </a:cubicBezTo>
                <a:cubicBezTo>
                  <a:pt x="799885" y="292840"/>
                  <a:pt x="790575" y="288925"/>
                  <a:pt x="781050" y="285750"/>
                </a:cubicBezTo>
                <a:cubicBezTo>
                  <a:pt x="790575" y="276225"/>
                  <a:pt x="798664" y="265005"/>
                  <a:pt x="809625" y="257175"/>
                </a:cubicBezTo>
                <a:cubicBezTo>
                  <a:pt x="848365" y="229503"/>
                  <a:pt x="871705" y="244120"/>
                  <a:pt x="809625" y="228600"/>
                </a:cubicBezTo>
                <a:cubicBezTo>
                  <a:pt x="794385" y="231140"/>
                  <a:pt x="710565" y="251460"/>
                  <a:pt x="695325" y="228600"/>
                </a:cubicBezTo>
                <a:cubicBezTo>
                  <a:pt x="687449" y="216786"/>
                  <a:pt x="719442" y="212018"/>
                  <a:pt x="733425" y="209550"/>
                </a:cubicBezTo>
                <a:cubicBezTo>
                  <a:pt x="774192" y="202356"/>
                  <a:pt x="815975" y="203200"/>
                  <a:pt x="857250" y="200025"/>
                </a:cubicBezTo>
                <a:cubicBezTo>
                  <a:pt x="926214" y="154049"/>
                  <a:pt x="893922" y="172164"/>
                  <a:pt x="952500" y="142875"/>
                </a:cubicBezTo>
                <a:cubicBezTo>
                  <a:pt x="964614" y="106534"/>
                  <a:pt x="973902" y="108791"/>
                  <a:pt x="923925" y="85725"/>
                </a:cubicBezTo>
                <a:cubicBezTo>
                  <a:pt x="882711" y="66703"/>
                  <a:pt x="827624" y="52061"/>
                  <a:pt x="781050" y="47625"/>
                </a:cubicBezTo>
                <a:cubicBezTo>
                  <a:pt x="733534" y="43100"/>
                  <a:pt x="685800" y="41275"/>
                  <a:pt x="638175" y="38100"/>
                </a:cubicBezTo>
                <a:cubicBezTo>
                  <a:pt x="676275" y="34925"/>
                  <a:pt x="715934" y="39819"/>
                  <a:pt x="752475" y="28575"/>
                </a:cubicBezTo>
                <a:cubicBezTo>
                  <a:pt x="762071" y="25622"/>
                  <a:pt x="772040" y="0"/>
                  <a:pt x="762000" y="0"/>
                </a:cubicBezTo>
                <a:cubicBezTo>
                  <a:pt x="738371" y="0"/>
                  <a:pt x="715667" y="40925"/>
                  <a:pt x="704850" y="57150"/>
                </a:cubicBezTo>
                <a:cubicBezTo>
                  <a:pt x="717550" y="63500"/>
                  <a:pt x="729115" y="73007"/>
                  <a:pt x="742950" y="76200"/>
                </a:cubicBezTo>
                <a:cubicBezTo>
                  <a:pt x="766260" y="81579"/>
                  <a:pt x="933550" y="94465"/>
                  <a:pt x="942975" y="95250"/>
                </a:cubicBezTo>
                <a:cubicBezTo>
                  <a:pt x="930548" y="132530"/>
                  <a:pt x="925634" y="132419"/>
                  <a:pt x="942975" y="180975"/>
                </a:cubicBezTo>
                <a:cubicBezTo>
                  <a:pt x="952526" y="207719"/>
                  <a:pt x="981075" y="257175"/>
                  <a:pt x="981075" y="257175"/>
                </a:cubicBezTo>
                <a:cubicBezTo>
                  <a:pt x="984250" y="273050"/>
                  <a:pt x="981620" y="291330"/>
                  <a:pt x="990600" y="304800"/>
                </a:cubicBezTo>
                <a:cubicBezTo>
                  <a:pt x="996169" y="313154"/>
                  <a:pt x="1012075" y="307225"/>
                  <a:pt x="1019175" y="314325"/>
                </a:cubicBezTo>
                <a:cubicBezTo>
                  <a:pt x="1026275" y="321425"/>
                  <a:pt x="1025525" y="333375"/>
                  <a:pt x="1028700" y="342900"/>
                </a:cubicBezTo>
                <a:cubicBezTo>
                  <a:pt x="1041400" y="339725"/>
                  <a:pt x="1054768" y="338532"/>
                  <a:pt x="1066800" y="333375"/>
                </a:cubicBezTo>
                <a:cubicBezTo>
                  <a:pt x="1077322" y="328866"/>
                  <a:pt x="1085136" y="319445"/>
                  <a:pt x="1095375" y="314325"/>
                </a:cubicBezTo>
                <a:cubicBezTo>
                  <a:pt x="1104355" y="309835"/>
                  <a:pt x="1114425" y="307975"/>
                  <a:pt x="1123950" y="304800"/>
                </a:cubicBezTo>
                <a:cubicBezTo>
                  <a:pt x="1127125" y="327025"/>
                  <a:pt x="1119450" y="353944"/>
                  <a:pt x="1133475" y="371475"/>
                </a:cubicBezTo>
                <a:cubicBezTo>
                  <a:pt x="1140626" y="380414"/>
                  <a:pt x="1153256" y="359754"/>
                  <a:pt x="1162050" y="352425"/>
                </a:cubicBezTo>
                <a:cubicBezTo>
                  <a:pt x="1189552" y="329506"/>
                  <a:pt x="1190944" y="323372"/>
                  <a:pt x="1209675" y="295275"/>
                </a:cubicBezTo>
                <a:cubicBezTo>
                  <a:pt x="1216025" y="304800"/>
                  <a:pt x="1217433" y="321968"/>
                  <a:pt x="1228725" y="323850"/>
                </a:cubicBezTo>
                <a:cubicBezTo>
                  <a:pt x="1257728" y="328684"/>
                  <a:pt x="1274538" y="293231"/>
                  <a:pt x="1285875" y="276225"/>
                </a:cubicBezTo>
                <a:cubicBezTo>
                  <a:pt x="1289050" y="285750"/>
                  <a:pt x="1285360" y="304800"/>
                  <a:pt x="1295400" y="304800"/>
                </a:cubicBezTo>
                <a:cubicBezTo>
                  <a:pt x="1338580" y="304800"/>
                  <a:pt x="1333500" y="279146"/>
                  <a:pt x="1333500" y="257175"/>
                </a:cubicBezTo>
              </a:path>
            </a:pathLst>
          </a:cu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5402263" y="3600450"/>
            <a:ext cx="2116137" cy="1719263"/>
            <a:chOff x="2066833" y="3676650"/>
            <a:chExt cx="2116586" cy="1719660"/>
          </a:xfrm>
        </p:grpSpPr>
        <p:sp>
          <p:nvSpPr>
            <p:cNvPr id="20" name="Freeform 19"/>
            <p:cNvSpPr/>
            <p:nvPr/>
          </p:nvSpPr>
          <p:spPr>
            <a:xfrm>
              <a:off x="2733724" y="3676650"/>
              <a:ext cx="1333783" cy="784406"/>
            </a:xfrm>
            <a:custGeom>
              <a:avLst/>
              <a:gdLst>
                <a:gd name="connsiteX0" fmla="*/ 219075 w 1333684"/>
                <a:gd name="connsiteY0" fmla="*/ 85725 h 783630"/>
                <a:gd name="connsiteX1" fmla="*/ 476250 w 1333684"/>
                <a:gd name="connsiteY1" fmla="*/ 104775 h 783630"/>
                <a:gd name="connsiteX2" fmla="*/ 428625 w 1333684"/>
                <a:gd name="connsiteY2" fmla="*/ 114300 h 783630"/>
                <a:gd name="connsiteX3" fmla="*/ 295275 w 1333684"/>
                <a:gd name="connsiteY3" fmla="*/ 161925 h 783630"/>
                <a:gd name="connsiteX4" fmla="*/ 219075 w 1333684"/>
                <a:gd name="connsiteY4" fmla="*/ 180975 h 783630"/>
                <a:gd name="connsiteX5" fmla="*/ 152400 w 1333684"/>
                <a:gd name="connsiteY5" fmla="*/ 200025 h 783630"/>
                <a:gd name="connsiteX6" fmla="*/ 0 w 1333684"/>
                <a:gd name="connsiteY6" fmla="*/ 247650 h 783630"/>
                <a:gd name="connsiteX7" fmla="*/ 466725 w 1333684"/>
                <a:gd name="connsiteY7" fmla="*/ 285750 h 783630"/>
                <a:gd name="connsiteX8" fmla="*/ 438150 w 1333684"/>
                <a:gd name="connsiteY8" fmla="*/ 304800 h 783630"/>
                <a:gd name="connsiteX9" fmla="*/ 400050 w 1333684"/>
                <a:gd name="connsiteY9" fmla="*/ 314325 h 783630"/>
                <a:gd name="connsiteX10" fmla="*/ 323850 w 1333684"/>
                <a:gd name="connsiteY10" fmla="*/ 361950 h 783630"/>
                <a:gd name="connsiteX11" fmla="*/ 295275 w 1333684"/>
                <a:gd name="connsiteY11" fmla="*/ 381000 h 783630"/>
                <a:gd name="connsiteX12" fmla="*/ 266700 w 1333684"/>
                <a:gd name="connsiteY12" fmla="*/ 390525 h 783630"/>
                <a:gd name="connsiteX13" fmla="*/ 247650 w 1333684"/>
                <a:gd name="connsiteY13" fmla="*/ 419100 h 783630"/>
                <a:gd name="connsiteX14" fmla="*/ 361950 w 1333684"/>
                <a:gd name="connsiteY14" fmla="*/ 476250 h 783630"/>
                <a:gd name="connsiteX15" fmla="*/ 323850 w 1333684"/>
                <a:gd name="connsiteY15" fmla="*/ 485775 h 783630"/>
                <a:gd name="connsiteX16" fmla="*/ 266700 w 1333684"/>
                <a:gd name="connsiteY16" fmla="*/ 504825 h 783630"/>
                <a:gd name="connsiteX17" fmla="*/ 57150 w 1333684"/>
                <a:gd name="connsiteY17" fmla="*/ 552450 h 783630"/>
                <a:gd name="connsiteX18" fmla="*/ 28575 w 1333684"/>
                <a:gd name="connsiteY18" fmla="*/ 571500 h 783630"/>
                <a:gd name="connsiteX19" fmla="*/ 0 w 1333684"/>
                <a:gd name="connsiteY19" fmla="*/ 581025 h 783630"/>
                <a:gd name="connsiteX20" fmla="*/ 104775 w 1333684"/>
                <a:gd name="connsiteY20" fmla="*/ 619125 h 783630"/>
                <a:gd name="connsiteX21" fmla="*/ 247650 w 1333684"/>
                <a:gd name="connsiteY21" fmla="*/ 628650 h 783630"/>
                <a:gd name="connsiteX22" fmla="*/ 266700 w 1333684"/>
                <a:gd name="connsiteY22" fmla="*/ 657225 h 783630"/>
                <a:gd name="connsiteX23" fmla="*/ 266700 w 1333684"/>
                <a:gd name="connsiteY23" fmla="*/ 685800 h 783630"/>
                <a:gd name="connsiteX24" fmla="*/ 485775 w 1333684"/>
                <a:gd name="connsiteY24" fmla="*/ 647700 h 783630"/>
                <a:gd name="connsiteX25" fmla="*/ 542925 w 1333684"/>
                <a:gd name="connsiteY25" fmla="*/ 628650 h 783630"/>
                <a:gd name="connsiteX26" fmla="*/ 523875 w 1333684"/>
                <a:gd name="connsiteY26" fmla="*/ 657225 h 783630"/>
                <a:gd name="connsiteX27" fmla="*/ 476250 w 1333684"/>
                <a:gd name="connsiteY27" fmla="*/ 676275 h 783630"/>
                <a:gd name="connsiteX28" fmla="*/ 447675 w 1333684"/>
                <a:gd name="connsiteY28" fmla="*/ 685800 h 783630"/>
                <a:gd name="connsiteX29" fmla="*/ 400050 w 1333684"/>
                <a:gd name="connsiteY29" fmla="*/ 704850 h 783630"/>
                <a:gd name="connsiteX30" fmla="*/ 428625 w 1333684"/>
                <a:gd name="connsiteY30" fmla="*/ 714375 h 783630"/>
                <a:gd name="connsiteX31" fmla="*/ 619125 w 1333684"/>
                <a:gd name="connsiteY31" fmla="*/ 676275 h 783630"/>
                <a:gd name="connsiteX32" fmla="*/ 762000 w 1333684"/>
                <a:gd name="connsiteY32" fmla="*/ 657225 h 783630"/>
                <a:gd name="connsiteX33" fmla="*/ 781050 w 1333684"/>
                <a:gd name="connsiteY33" fmla="*/ 723900 h 783630"/>
                <a:gd name="connsiteX34" fmla="*/ 704850 w 1333684"/>
                <a:gd name="connsiteY34" fmla="*/ 781050 h 783630"/>
                <a:gd name="connsiteX35" fmla="*/ 895350 w 1333684"/>
                <a:gd name="connsiteY35" fmla="*/ 676275 h 783630"/>
                <a:gd name="connsiteX36" fmla="*/ 990600 w 1333684"/>
                <a:gd name="connsiteY36" fmla="*/ 609600 h 783630"/>
                <a:gd name="connsiteX37" fmla="*/ 1019175 w 1333684"/>
                <a:gd name="connsiteY37" fmla="*/ 571500 h 783630"/>
                <a:gd name="connsiteX38" fmla="*/ 1028700 w 1333684"/>
                <a:gd name="connsiteY38" fmla="*/ 533400 h 783630"/>
                <a:gd name="connsiteX39" fmla="*/ 942975 w 1333684"/>
                <a:gd name="connsiteY39" fmla="*/ 466725 h 783630"/>
                <a:gd name="connsiteX40" fmla="*/ 962025 w 1333684"/>
                <a:gd name="connsiteY40" fmla="*/ 438150 h 783630"/>
                <a:gd name="connsiteX41" fmla="*/ 923925 w 1333684"/>
                <a:gd name="connsiteY41" fmla="*/ 428625 h 783630"/>
                <a:gd name="connsiteX42" fmla="*/ 809625 w 1333684"/>
                <a:gd name="connsiteY42" fmla="*/ 419100 h 783630"/>
                <a:gd name="connsiteX43" fmla="*/ 857250 w 1333684"/>
                <a:gd name="connsiteY43" fmla="*/ 400050 h 783630"/>
                <a:gd name="connsiteX44" fmla="*/ 876300 w 1333684"/>
                <a:gd name="connsiteY44" fmla="*/ 381000 h 783630"/>
                <a:gd name="connsiteX45" fmla="*/ 781050 w 1333684"/>
                <a:gd name="connsiteY45" fmla="*/ 390525 h 783630"/>
                <a:gd name="connsiteX46" fmla="*/ 838200 w 1333684"/>
                <a:gd name="connsiteY46" fmla="*/ 400050 h 783630"/>
                <a:gd name="connsiteX47" fmla="*/ 819150 w 1333684"/>
                <a:gd name="connsiteY47" fmla="*/ 428625 h 783630"/>
                <a:gd name="connsiteX48" fmla="*/ 714375 w 1333684"/>
                <a:gd name="connsiteY48" fmla="*/ 466725 h 783630"/>
                <a:gd name="connsiteX49" fmla="*/ 638175 w 1333684"/>
                <a:gd name="connsiteY49" fmla="*/ 485775 h 783630"/>
                <a:gd name="connsiteX50" fmla="*/ 390525 w 1333684"/>
                <a:gd name="connsiteY50" fmla="*/ 504825 h 783630"/>
                <a:gd name="connsiteX51" fmla="*/ 438150 w 1333684"/>
                <a:gd name="connsiteY51" fmla="*/ 485775 h 783630"/>
                <a:gd name="connsiteX52" fmla="*/ 514350 w 1333684"/>
                <a:gd name="connsiteY52" fmla="*/ 457200 h 783630"/>
                <a:gd name="connsiteX53" fmla="*/ 552450 w 1333684"/>
                <a:gd name="connsiteY53" fmla="*/ 438150 h 783630"/>
                <a:gd name="connsiteX54" fmla="*/ 523875 w 1333684"/>
                <a:gd name="connsiteY54" fmla="*/ 457200 h 783630"/>
                <a:gd name="connsiteX55" fmla="*/ 619125 w 1333684"/>
                <a:gd name="connsiteY55" fmla="*/ 447675 h 783630"/>
                <a:gd name="connsiteX56" fmla="*/ 676275 w 1333684"/>
                <a:gd name="connsiteY56" fmla="*/ 428625 h 783630"/>
                <a:gd name="connsiteX57" fmla="*/ 742950 w 1333684"/>
                <a:gd name="connsiteY57" fmla="*/ 409575 h 783630"/>
                <a:gd name="connsiteX58" fmla="*/ 819150 w 1333684"/>
                <a:gd name="connsiteY58" fmla="*/ 381000 h 783630"/>
                <a:gd name="connsiteX59" fmla="*/ 885825 w 1333684"/>
                <a:gd name="connsiteY59" fmla="*/ 352425 h 783630"/>
                <a:gd name="connsiteX60" fmla="*/ 857250 w 1333684"/>
                <a:gd name="connsiteY60" fmla="*/ 304800 h 783630"/>
                <a:gd name="connsiteX61" fmla="*/ 809625 w 1333684"/>
                <a:gd name="connsiteY61" fmla="*/ 295275 h 783630"/>
                <a:gd name="connsiteX62" fmla="*/ 781050 w 1333684"/>
                <a:gd name="connsiteY62" fmla="*/ 285750 h 783630"/>
                <a:gd name="connsiteX63" fmla="*/ 809625 w 1333684"/>
                <a:gd name="connsiteY63" fmla="*/ 257175 h 783630"/>
                <a:gd name="connsiteX64" fmla="*/ 809625 w 1333684"/>
                <a:gd name="connsiteY64" fmla="*/ 228600 h 783630"/>
                <a:gd name="connsiteX65" fmla="*/ 695325 w 1333684"/>
                <a:gd name="connsiteY65" fmla="*/ 228600 h 783630"/>
                <a:gd name="connsiteX66" fmla="*/ 733425 w 1333684"/>
                <a:gd name="connsiteY66" fmla="*/ 209550 h 783630"/>
                <a:gd name="connsiteX67" fmla="*/ 857250 w 1333684"/>
                <a:gd name="connsiteY67" fmla="*/ 200025 h 783630"/>
                <a:gd name="connsiteX68" fmla="*/ 952500 w 1333684"/>
                <a:gd name="connsiteY68" fmla="*/ 142875 h 783630"/>
                <a:gd name="connsiteX69" fmla="*/ 923925 w 1333684"/>
                <a:gd name="connsiteY69" fmla="*/ 85725 h 783630"/>
                <a:gd name="connsiteX70" fmla="*/ 781050 w 1333684"/>
                <a:gd name="connsiteY70" fmla="*/ 47625 h 783630"/>
                <a:gd name="connsiteX71" fmla="*/ 638175 w 1333684"/>
                <a:gd name="connsiteY71" fmla="*/ 38100 h 783630"/>
                <a:gd name="connsiteX72" fmla="*/ 752475 w 1333684"/>
                <a:gd name="connsiteY72" fmla="*/ 28575 h 783630"/>
                <a:gd name="connsiteX73" fmla="*/ 762000 w 1333684"/>
                <a:gd name="connsiteY73" fmla="*/ 0 h 783630"/>
                <a:gd name="connsiteX74" fmla="*/ 704850 w 1333684"/>
                <a:gd name="connsiteY74" fmla="*/ 57150 h 783630"/>
                <a:gd name="connsiteX75" fmla="*/ 742950 w 1333684"/>
                <a:gd name="connsiteY75" fmla="*/ 76200 h 783630"/>
                <a:gd name="connsiteX76" fmla="*/ 942975 w 1333684"/>
                <a:gd name="connsiteY76" fmla="*/ 95250 h 783630"/>
                <a:gd name="connsiteX77" fmla="*/ 942975 w 1333684"/>
                <a:gd name="connsiteY77" fmla="*/ 180975 h 783630"/>
                <a:gd name="connsiteX78" fmla="*/ 981075 w 1333684"/>
                <a:gd name="connsiteY78" fmla="*/ 257175 h 783630"/>
                <a:gd name="connsiteX79" fmla="*/ 990600 w 1333684"/>
                <a:gd name="connsiteY79" fmla="*/ 304800 h 783630"/>
                <a:gd name="connsiteX80" fmla="*/ 1019175 w 1333684"/>
                <a:gd name="connsiteY80" fmla="*/ 314325 h 783630"/>
                <a:gd name="connsiteX81" fmla="*/ 1028700 w 1333684"/>
                <a:gd name="connsiteY81" fmla="*/ 342900 h 783630"/>
                <a:gd name="connsiteX82" fmla="*/ 1066800 w 1333684"/>
                <a:gd name="connsiteY82" fmla="*/ 333375 h 783630"/>
                <a:gd name="connsiteX83" fmla="*/ 1095375 w 1333684"/>
                <a:gd name="connsiteY83" fmla="*/ 314325 h 783630"/>
                <a:gd name="connsiteX84" fmla="*/ 1123950 w 1333684"/>
                <a:gd name="connsiteY84" fmla="*/ 304800 h 783630"/>
                <a:gd name="connsiteX85" fmla="*/ 1133475 w 1333684"/>
                <a:gd name="connsiteY85" fmla="*/ 371475 h 783630"/>
                <a:gd name="connsiteX86" fmla="*/ 1162050 w 1333684"/>
                <a:gd name="connsiteY86" fmla="*/ 352425 h 783630"/>
                <a:gd name="connsiteX87" fmla="*/ 1209675 w 1333684"/>
                <a:gd name="connsiteY87" fmla="*/ 295275 h 783630"/>
                <a:gd name="connsiteX88" fmla="*/ 1228725 w 1333684"/>
                <a:gd name="connsiteY88" fmla="*/ 323850 h 783630"/>
                <a:gd name="connsiteX89" fmla="*/ 1285875 w 1333684"/>
                <a:gd name="connsiteY89" fmla="*/ 276225 h 783630"/>
                <a:gd name="connsiteX90" fmla="*/ 1295400 w 1333684"/>
                <a:gd name="connsiteY90" fmla="*/ 304800 h 783630"/>
                <a:gd name="connsiteX91" fmla="*/ 1333500 w 1333684"/>
                <a:gd name="connsiteY91" fmla="*/ 257175 h 783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1333684" h="783630">
                  <a:moveTo>
                    <a:pt x="219075" y="85725"/>
                  </a:moveTo>
                  <a:cubicBezTo>
                    <a:pt x="304800" y="92075"/>
                    <a:pt x="391078" y="93161"/>
                    <a:pt x="476250" y="104775"/>
                  </a:cubicBezTo>
                  <a:cubicBezTo>
                    <a:pt x="492291" y="106962"/>
                    <a:pt x="444331" y="110373"/>
                    <a:pt x="428625" y="114300"/>
                  </a:cubicBezTo>
                  <a:cubicBezTo>
                    <a:pt x="281188" y="151159"/>
                    <a:pt x="443360" y="112563"/>
                    <a:pt x="295275" y="161925"/>
                  </a:cubicBezTo>
                  <a:cubicBezTo>
                    <a:pt x="270437" y="170204"/>
                    <a:pt x="244373" y="174229"/>
                    <a:pt x="219075" y="180975"/>
                  </a:cubicBezTo>
                  <a:cubicBezTo>
                    <a:pt x="196741" y="186931"/>
                    <a:pt x="174462" y="193131"/>
                    <a:pt x="152400" y="200025"/>
                  </a:cubicBezTo>
                  <a:cubicBezTo>
                    <a:pt x="-38983" y="259832"/>
                    <a:pt x="159891" y="201967"/>
                    <a:pt x="0" y="247650"/>
                  </a:cubicBezTo>
                  <a:cubicBezTo>
                    <a:pt x="174657" y="305869"/>
                    <a:pt x="-86875" y="221378"/>
                    <a:pt x="466725" y="285750"/>
                  </a:cubicBezTo>
                  <a:cubicBezTo>
                    <a:pt x="478096" y="287072"/>
                    <a:pt x="448672" y="300291"/>
                    <a:pt x="438150" y="304800"/>
                  </a:cubicBezTo>
                  <a:cubicBezTo>
                    <a:pt x="426118" y="309957"/>
                    <a:pt x="412750" y="311150"/>
                    <a:pt x="400050" y="314325"/>
                  </a:cubicBezTo>
                  <a:cubicBezTo>
                    <a:pt x="374650" y="330200"/>
                    <a:pt x="348772" y="345335"/>
                    <a:pt x="323850" y="361950"/>
                  </a:cubicBezTo>
                  <a:cubicBezTo>
                    <a:pt x="314325" y="368300"/>
                    <a:pt x="305514" y="375880"/>
                    <a:pt x="295275" y="381000"/>
                  </a:cubicBezTo>
                  <a:cubicBezTo>
                    <a:pt x="286295" y="385490"/>
                    <a:pt x="276225" y="387350"/>
                    <a:pt x="266700" y="390525"/>
                  </a:cubicBezTo>
                  <a:cubicBezTo>
                    <a:pt x="260350" y="400050"/>
                    <a:pt x="243141" y="408578"/>
                    <a:pt x="247650" y="419100"/>
                  </a:cubicBezTo>
                  <a:cubicBezTo>
                    <a:pt x="264145" y="457588"/>
                    <a:pt x="331642" y="467591"/>
                    <a:pt x="361950" y="476250"/>
                  </a:cubicBezTo>
                  <a:cubicBezTo>
                    <a:pt x="349250" y="479425"/>
                    <a:pt x="336389" y="482013"/>
                    <a:pt x="323850" y="485775"/>
                  </a:cubicBezTo>
                  <a:cubicBezTo>
                    <a:pt x="304616" y="491545"/>
                    <a:pt x="286302" y="500469"/>
                    <a:pt x="266700" y="504825"/>
                  </a:cubicBezTo>
                  <a:cubicBezTo>
                    <a:pt x="14705" y="560824"/>
                    <a:pt x="279504" y="485744"/>
                    <a:pt x="57150" y="552450"/>
                  </a:cubicBezTo>
                  <a:cubicBezTo>
                    <a:pt x="47625" y="558800"/>
                    <a:pt x="38814" y="566380"/>
                    <a:pt x="28575" y="571500"/>
                  </a:cubicBezTo>
                  <a:cubicBezTo>
                    <a:pt x="19595" y="575990"/>
                    <a:pt x="0" y="570985"/>
                    <a:pt x="0" y="581025"/>
                  </a:cubicBezTo>
                  <a:cubicBezTo>
                    <a:pt x="0" y="621848"/>
                    <a:pt x="103905" y="619049"/>
                    <a:pt x="104775" y="619125"/>
                  </a:cubicBezTo>
                  <a:cubicBezTo>
                    <a:pt x="152326" y="623260"/>
                    <a:pt x="200025" y="625475"/>
                    <a:pt x="247650" y="628650"/>
                  </a:cubicBezTo>
                  <a:cubicBezTo>
                    <a:pt x="254000" y="638175"/>
                    <a:pt x="268945" y="646000"/>
                    <a:pt x="266700" y="657225"/>
                  </a:cubicBezTo>
                  <a:cubicBezTo>
                    <a:pt x="259776" y="691846"/>
                    <a:pt x="200949" y="663883"/>
                    <a:pt x="266700" y="685800"/>
                  </a:cubicBezTo>
                  <a:cubicBezTo>
                    <a:pt x="401893" y="674534"/>
                    <a:pt x="358491" y="685137"/>
                    <a:pt x="485775" y="647700"/>
                  </a:cubicBezTo>
                  <a:cubicBezTo>
                    <a:pt x="505040" y="642034"/>
                    <a:pt x="542925" y="628650"/>
                    <a:pt x="542925" y="628650"/>
                  </a:cubicBezTo>
                  <a:cubicBezTo>
                    <a:pt x="536575" y="638175"/>
                    <a:pt x="533190" y="650571"/>
                    <a:pt x="523875" y="657225"/>
                  </a:cubicBezTo>
                  <a:cubicBezTo>
                    <a:pt x="509962" y="667163"/>
                    <a:pt x="492259" y="670272"/>
                    <a:pt x="476250" y="676275"/>
                  </a:cubicBezTo>
                  <a:cubicBezTo>
                    <a:pt x="466849" y="679800"/>
                    <a:pt x="457076" y="682275"/>
                    <a:pt x="447675" y="685800"/>
                  </a:cubicBezTo>
                  <a:cubicBezTo>
                    <a:pt x="431666" y="691803"/>
                    <a:pt x="415925" y="698500"/>
                    <a:pt x="400050" y="704850"/>
                  </a:cubicBezTo>
                  <a:cubicBezTo>
                    <a:pt x="409575" y="708025"/>
                    <a:pt x="418585" y="714375"/>
                    <a:pt x="428625" y="714375"/>
                  </a:cubicBezTo>
                  <a:cubicBezTo>
                    <a:pt x="543606" y="714375"/>
                    <a:pt x="517129" y="705417"/>
                    <a:pt x="619125" y="676275"/>
                  </a:cubicBezTo>
                  <a:cubicBezTo>
                    <a:pt x="661617" y="664134"/>
                    <a:pt x="722426" y="661182"/>
                    <a:pt x="762000" y="657225"/>
                  </a:cubicBezTo>
                  <a:cubicBezTo>
                    <a:pt x="811338" y="667093"/>
                    <a:pt x="842087" y="657314"/>
                    <a:pt x="781050" y="723900"/>
                  </a:cubicBezTo>
                  <a:cubicBezTo>
                    <a:pt x="759596" y="747305"/>
                    <a:pt x="676452" y="795249"/>
                    <a:pt x="704850" y="781050"/>
                  </a:cubicBezTo>
                  <a:cubicBezTo>
                    <a:pt x="785018" y="740966"/>
                    <a:pt x="819937" y="726551"/>
                    <a:pt x="895350" y="676275"/>
                  </a:cubicBezTo>
                  <a:cubicBezTo>
                    <a:pt x="904685" y="670051"/>
                    <a:pt x="976496" y="623704"/>
                    <a:pt x="990600" y="609600"/>
                  </a:cubicBezTo>
                  <a:cubicBezTo>
                    <a:pt x="1001825" y="598375"/>
                    <a:pt x="1009650" y="584200"/>
                    <a:pt x="1019175" y="571500"/>
                  </a:cubicBezTo>
                  <a:cubicBezTo>
                    <a:pt x="1022350" y="558800"/>
                    <a:pt x="1033297" y="545657"/>
                    <a:pt x="1028700" y="533400"/>
                  </a:cubicBezTo>
                  <a:cubicBezTo>
                    <a:pt x="1018792" y="506979"/>
                    <a:pt x="963448" y="479009"/>
                    <a:pt x="942975" y="466725"/>
                  </a:cubicBezTo>
                  <a:cubicBezTo>
                    <a:pt x="949325" y="457200"/>
                    <a:pt x="967145" y="448389"/>
                    <a:pt x="962025" y="438150"/>
                  </a:cubicBezTo>
                  <a:cubicBezTo>
                    <a:pt x="956171" y="426441"/>
                    <a:pt x="936915" y="430249"/>
                    <a:pt x="923925" y="428625"/>
                  </a:cubicBezTo>
                  <a:cubicBezTo>
                    <a:pt x="885988" y="423883"/>
                    <a:pt x="847725" y="422275"/>
                    <a:pt x="809625" y="419100"/>
                  </a:cubicBezTo>
                  <a:cubicBezTo>
                    <a:pt x="825500" y="412750"/>
                    <a:pt x="840873" y="404963"/>
                    <a:pt x="857250" y="400050"/>
                  </a:cubicBezTo>
                  <a:cubicBezTo>
                    <a:pt x="905646" y="385531"/>
                    <a:pt x="925861" y="397520"/>
                    <a:pt x="876300" y="381000"/>
                  </a:cubicBezTo>
                  <a:cubicBezTo>
                    <a:pt x="844550" y="384175"/>
                    <a:pt x="809590" y="376255"/>
                    <a:pt x="781050" y="390525"/>
                  </a:cubicBezTo>
                  <a:cubicBezTo>
                    <a:pt x="763776" y="399162"/>
                    <a:pt x="824544" y="386394"/>
                    <a:pt x="838200" y="400050"/>
                  </a:cubicBezTo>
                  <a:cubicBezTo>
                    <a:pt x="846295" y="408145"/>
                    <a:pt x="827245" y="420530"/>
                    <a:pt x="819150" y="428625"/>
                  </a:cubicBezTo>
                  <a:cubicBezTo>
                    <a:pt x="791230" y="456545"/>
                    <a:pt x="750163" y="458466"/>
                    <a:pt x="714375" y="466725"/>
                  </a:cubicBezTo>
                  <a:cubicBezTo>
                    <a:pt x="688864" y="472612"/>
                    <a:pt x="664177" y="482716"/>
                    <a:pt x="638175" y="485775"/>
                  </a:cubicBezTo>
                  <a:cubicBezTo>
                    <a:pt x="555948" y="495449"/>
                    <a:pt x="390525" y="504825"/>
                    <a:pt x="390525" y="504825"/>
                  </a:cubicBezTo>
                  <a:cubicBezTo>
                    <a:pt x="406400" y="498475"/>
                    <a:pt x="422141" y="491778"/>
                    <a:pt x="438150" y="485775"/>
                  </a:cubicBezTo>
                  <a:cubicBezTo>
                    <a:pt x="488421" y="466923"/>
                    <a:pt x="448079" y="486654"/>
                    <a:pt x="514350" y="457200"/>
                  </a:cubicBezTo>
                  <a:cubicBezTo>
                    <a:pt x="527325" y="451433"/>
                    <a:pt x="538251" y="438150"/>
                    <a:pt x="552450" y="438150"/>
                  </a:cubicBezTo>
                  <a:cubicBezTo>
                    <a:pt x="563898" y="438150"/>
                    <a:pt x="512542" y="455581"/>
                    <a:pt x="523875" y="457200"/>
                  </a:cubicBezTo>
                  <a:cubicBezTo>
                    <a:pt x="555463" y="461713"/>
                    <a:pt x="587375" y="450850"/>
                    <a:pt x="619125" y="447675"/>
                  </a:cubicBezTo>
                  <a:cubicBezTo>
                    <a:pt x="638175" y="441325"/>
                    <a:pt x="657083" y="434530"/>
                    <a:pt x="676275" y="428625"/>
                  </a:cubicBezTo>
                  <a:cubicBezTo>
                    <a:pt x="698367" y="421827"/>
                    <a:pt x="721022" y="416884"/>
                    <a:pt x="742950" y="409575"/>
                  </a:cubicBezTo>
                  <a:cubicBezTo>
                    <a:pt x="768685" y="400997"/>
                    <a:pt x="794109" y="391434"/>
                    <a:pt x="819150" y="381000"/>
                  </a:cubicBezTo>
                  <a:cubicBezTo>
                    <a:pt x="913311" y="341766"/>
                    <a:pt x="810489" y="377537"/>
                    <a:pt x="885825" y="352425"/>
                  </a:cubicBezTo>
                  <a:cubicBezTo>
                    <a:pt x="876300" y="336550"/>
                    <a:pt x="872061" y="315908"/>
                    <a:pt x="857250" y="304800"/>
                  </a:cubicBezTo>
                  <a:cubicBezTo>
                    <a:pt x="844298" y="295086"/>
                    <a:pt x="825331" y="299202"/>
                    <a:pt x="809625" y="295275"/>
                  </a:cubicBezTo>
                  <a:cubicBezTo>
                    <a:pt x="799885" y="292840"/>
                    <a:pt x="790575" y="288925"/>
                    <a:pt x="781050" y="285750"/>
                  </a:cubicBezTo>
                  <a:cubicBezTo>
                    <a:pt x="790575" y="276225"/>
                    <a:pt x="798664" y="265005"/>
                    <a:pt x="809625" y="257175"/>
                  </a:cubicBezTo>
                  <a:cubicBezTo>
                    <a:pt x="848365" y="229503"/>
                    <a:pt x="871705" y="244120"/>
                    <a:pt x="809625" y="228600"/>
                  </a:cubicBezTo>
                  <a:cubicBezTo>
                    <a:pt x="794385" y="231140"/>
                    <a:pt x="710565" y="251460"/>
                    <a:pt x="695325" y="228600"/>
                  </a:cubicBezTo>
                  <a:cubicBezTo>
                    <a:pt x="687449" y="216786"/>
                    <a:pt x="719442" y="212018"/>
                    <a:pt x="733425" y="209550"/>
                  </a:cubicBezTo>
                  <a:cubicBezTo>
                    <a:pt x="774192" y="202356"/>
                    <a:pt x="815975" y="203200"/>
                    <a:pt x="857250" y="200025"/>
                  </a:cubicBezTo>
                  <a:cubicBezTo>
                    <a:pt x="926214" y="154049"/>
                    <a:pt x="893922" y="172164"/>
                    <a:pt x="952500" y="142875"/>
                  </a:cubicBezTo>
                  <a:cubicBezTo>
                    <a:pt x="964614" y="106534"/>
                    <a:pt x="973902" y="108791"/>
                    <a:pt x="923925" y="85725"/>
                  </a:cubicBezTo>
                  <a:cubicBezTo>
                    <a:pt x="882711" y="66703"/>
                    <a:pt x="827624" y="52061"/>
                    <a:pt x="781050" y="47625"/>
                  </a:cubicBezTo>
                  <a:cubicBezTo>
                    <a:pt x="733534" y="43100"/>
                    <a:pt x="685800" y="41275"/>
                    <a:pt x="638175" y="38100"/>
                  </a:cubicBezTo>
                  <a:cubicBezTo>
                    <a:pt x="676275" y="34925"/>
                    <a:pt x="715934" y="39819"/>
                    <a:pt x="752475" y="28575"/>
                  </a:cubicBezTo>
                  <a:cubicBezTo>
                    <a:pt x="762071" y="25622"/>
                    <a:pt x="772040" y="0"/>
                    <a:pt x="762000" y="0"/>
                  </a:cubicBezTo>
                  <a:cubicBezTo>
                    <a:pt x="738371" y="0"/>
                    <a:pt x="715667" y="40925"/>
                    <a:pt x="704850" y="57150"/>
                  </a:cubicBezTo>
                  <a:cubicBezTo>
                    <a:pt x="717550" y="63500"/>
                    <a:pt x="729115" y="73007"/>
                    <a:pt x="742950" y="76200"/>
                  </a:cubicBezTo>
                  <a:cubicBezTo>
                    <a:pt x="766260" y="81579"/>
                    <a:pt x="933550" y="94465"/>
                    <a:pt x="942975" y="95250"/>
                  </a:cubicBezTo>
                  <a:cubicBezTo>
                    <a:pt x="930548" y="132530"/>
                    <a:pt x="925634" y="132419"/>
                    <a:pt x="942975" y="180975"/>
                  </a:cubicBezTo>
                  <a:cubicBezTo>
                    <a:pt x="952526" y="207719"/>
                    <a:pt x="981075" y="257175"/>
                    <a:pt x="981075" y="257175"/>
                  </a:cubicBezTo>
                  <a:cubicBezTo>
                    <a:pt x="984250" y="273050"/>
                    <a:pt x="981620" y="291330"/>
                    <a:pt x="990600" y="304800"/>
                  </a:cubicBezTo>
                  <a:cubicBezTo>
                    <a:pt x="996169" y="313154"/>
                    <a:pt x="1012075" y="307225"/>
                    <a:pt x="1019175" y="314325"/>
                  </a:cubicBezTo>
                  <a:cubicBezTo>
                    <a:pt x="1026275" y="321425"/>
                    <a:pt x="1025525" y="333375"/>
                    <a:pt x="1028700" y="342900"/>
                  </a:cubicBezTo>
                  <a:cubicBezTo>
                    <a:pt x="1041400" y="339725"/>
                    <a:pt x="1054768" y="338532"/>
                    <a:pt x="1066800" y="333375"/>
                  </a:cubicBezTo>
                  <a:cubicBezTo>
                    <a:pt x="1077322" y="328866"/>
                    <a:pt x="1085136" y="319445"/>
                    <a:pt x="1095375" y="314325"/>
                  </a:cubicBezTo>
                  <a:cubicBezTo>
                    <a:pt x="1104355" y="309835"/>
                    <a:pt x="1114425" y="307975"/>
                    <a:pt x="1123950" y="304800"/>
                  </a:cubicBezTo>
                  <a:cubicBezTo>
                    <a:pt x="1127125" y="327025"/>
                    <a:pt x="1119450" y="353944"/>
                    <a:pt x="1133475" y="371475"/>
                  </a:cubicBezTo>
                  <a:cubicBezTo>
                    <a:pt x="1140626" y="380414"/>
                    <a:pt x="1153256" y="359754"/>
                    <a:pt x="1162050" y="352425"/>
                  </a:cubicBezTo>
                  <a:cubicBezTo>
                    <a:pt x="1189552" y="329506"/>
                    <a:pt x="1190944" y="323372"/>
                    <a:pt x="1209675" y="295275"/>
                  </a:cubicBezTo>
                  <a:cubicBezTo>
                    <a:pt x="1216025" y="304800"/>
                    <a:pt x="1217433" y="321968"/>
                    <a:pt x="1228725" y="323850"/>
                  </a:cubicBezTo>
                  <a:cubicBezTo>
                    <a:pt x="1257728" y="328684"/>
                    <a:pt x="1274538" y="293231"/>
                    <a:pt x="1285875" y="276225"/>
                  </a:cubicBezTo>
                  <a:cubicBezTo>
                    <a:pt x="1289050" y="285750"/>
                    <a:pt x="1285360" y="304800"/>
                    <a:pt x="1295400" y="304800"/>
                  </a:cubicBezTo>
                  <a:cubicBezTo>
                    <a:pt x="1338580" y="304800"/>
                    <a:pt x="1333500" y="279146"/>
                    <a:pt x="1333500" y="257175"/>
                  </a:cubicBezTo>
                </a:path>
              </a:pathLst>
            </a:cu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2849636" y="4611904"/>
              <a:ext cx="1333783" cy="784406"/>
            </a:xfrm>
            <a:custGeom>
              <a:avLst/>
              <a:gdLst>
                <a:gd name="connsiteX0" fmla="*/ 219075 w 1333684"/>
                <a:gd name="connsiteY0" fmla="*/ 85725 h 783630"/>
                <a:gd name="connsiteX1" fmla="*/ 476250 w 1333684"/>
                <a:gd name="connsiteY1" fmla="*/ 104775 h 783630"/>
                <a:gd name="connsiteX2" fmla="*/ 428625 w 1333684"/>
                <a:gd name="connsiteY2" fmla="*/ 114300 h 783630"/>
                <a:gd name="connsiteX3" fmla="*/ 295275 w 1333684"/>
                <a:gd name="connsiteY3" fmla="*/ 161925 h 783630"/>
                <a:gd name="connsiteX4" fmla="*/ 219075 w 1333684"/>
                <a:gd name="connsiteY4" fmla="*/ 180975 h 783630"/>
                <a:gd name="connsiteX5" fmla="*/ 152400 w 1333684"/>
                <a:gd name="connsiteY5" fmla="*/ 200025 h 783630"/>
                <a:gd name="connsiteX6" fmla="*/ 0 w 1333684"/>
                <a:gd name="connsiteY6" fmla="*/ 247650 h 783630"/>
                <a:gd name="connsiteX7" fmla="*/ 466725 w 1333684"/>
                <a:gd name="connsiteY7" fmla="*/ 285750 h 783630"/>
                <a:gd name="connsiteX8" fmla="*/ 438150 w 1333684"/>
                <a:gd name="connsiteY8" fmla="*/ 304800 h 783630"/>
                <a:gd name="connsiteX9" fmla="*/ 400050 w 1333684"/>
                <a:gd name="connsiteY9" fmla="*/ 314325 h 783630"/>
                <a:gd name="connsiteX10" fmla="*/ 323850 w 1333684"/>
                <a:gd name="connsiteY10" fmla="*/ 361950 h 783630"/>
                <a:gd name="connsiteX11" fmla="*/ 295275 w 1333684"/>
                <a:gd name="connsiteY11" fmla="*/ 381000 h 783630"/>
                <a:gd name="connsiteX12" fmla="*/ 266700 w 1333684"/>
                <a:gd name="connsiteY12" fmla="*/ 390525 h 783630"/>
                <a:gd name="connsiteX13" fmla="*/ 247650 w 1333684"/>
                <a:gd name="connsiteY13" fmla="*/ 419100 h 783630"/>
                <a:gd name="connsiteX14" fmla="*/ 361950 w 1333684"/>
                <a:gd name="connsiteY14" fmla="*/ 476250 h 783630"/>
                <a:gd name="connsiteX15" fmla="*/ 323850 w 1333684"/>
                <a:gd name="connsiteY15" fmla="*/ 485775 h 783630"/>
                <a:gd name="connsiteX16" fmla="*/ 266700 w 1333684"/>
                <a:gd name="connsiteY16" fmla="*/ 504825 h 783630"/>
                <a:gd name="connsiteX17" fmla="*/ 57150 w 1333684"/>
                <a:gd name="connsiteY17" fmla="*/ 552450 h 783630"/>
                <a:gd name="connsiteX18" fmla="*/ 28575 w 1333684"/>
                <a:gd name="connsiteY18" fmla="*/ 571500 h 783630"/>
                <a:gd name="connsiteX19" fmla="*/ 0 w 1333684"/>
                <a:gd name="connsiteY19" fmla="*/ 581025 h 783630"/>
                <a:gd name="connsiteX20" fmla="*/ 104775 w 1333684"/>
                <a:gd name="connsiteY20" fmla="*/ 619125 h 783630"/>
                <a:gd name="connsiteX21" fmla="*/ 247650 w 1333684"/>
                <a:gd name="connsiteY21" fmla="*/ 628650 h 783630"/>
                <a:gd name="connsiteX22" fmla="*/ 266700 w 1333684"/>
                <a:gd name="connsiteY22" fmla="*/ 657225 h 783630"/>
                <a:gd name="connsiteX23" fmla="*/ 266700 w 1333684"/>
                <a:gd name="connsiteY23" fmla="*/ 685800 h 783630"/>
                <a:gd name="connsiteX24" fmla="*/ 485775 w 1333684"/>
                <a:gd name="connsiteY24" fmla="*/ 647700 h 783630"/>
                <a:gd name="connsiteX25" fmla="*/ 542925 w 1333684"/>
                <a:gd name="connsiteY25" fmla="*/ 628650 h 783630"/>
                <a:gd name="connsiteX26" fmla="*/ 523875 w 1333684"/>
                <a:gd name="connsiteY26" fmla="*/ 657225 h 783630"/>
                <a:gd name="connsiteX27" fmla="*/ 476250 w 1333684"/>
                <a:gd name="connsiteY27" fmla="*/ 676275 h 783630"/>
                <a:gd name="connsiteX28" fmla="*/ 447675 w 1333684"/>
                <a:gd name="connsiteY28" fmla="*/ 685800 h 783630"/>
                <a:gd name="connsiteX29" fmla="*/ 400050 w 1333684"/>
                <a:gd name="connsiteY29" fmla="*/ 704850 h 783630"/>
                <a:gd name="connsiteX30" fmla="*/ 428625 w 1333684"/>
                <a:gd name="connsiteY30" fmla="*/ 714375 h 783630"/>
                <a:gd name="connsiteX31" fmla="*/ 619125 w 1333684"/>
                <a:gd name="connsiteY31" fmla="*/ 676275 h 783630"/>
                <a:gd name="connsiteX32" fmla="*/ 762000 w 1333684"/>
                <a:gd name="connsiteY32" fmla="*/ 657225 h 783630"/>
                <a:gd name="connsiteX33" fmla="*/ 781050 w 1333684"/>
                <a:gd name="connsiteY33" fmla="*/ 723900 h 783630"/>
                <a:gd name="connsiteX34" fmla="*/ 704850 w 1333684"/>
                <a:gd name="connsiteY34" fmla="*/ 781050 h 783630"/>
                <a:gd name="connsiteX35" fmla="*/ 895350 w 1333684"/>
                <a:gd name="connsiteY35" fmla="*/ 676275 h 783630"/>
                <a:gd name="connsiteX36" fmla="*/ 990600 w 1333684"/>
                <a:gd name="connsiteY36" fmla="*/ 609600 h 783630"/>
                <a:gd name="connsiteX37" fmla="*/ 1019175 w 1333684"/>
                <a:gd name="connsiteY37" fmla="*/ 571500 h 783630"/>
                <a:gd name="connsiteX38" fmla="*/ 1028700 w 1333684"/>
                <a:gd name="connsiteY38" fmla="*/ 533400 h 783630"/>
                <a:gd name="connsiteX39" fmla="*/ 942975 w 1333684"/>
                <a:gd name="connsiteY39" fmla="*/ 466725 h 783630"/>
                <a:gd name="connsiteX40" fmla="*/ 962025 w 1333684"/>
                <a:gd name="connsiteY40" fmla="*/ 438150 h 783630"/>
                <a:gd name="connsiteX41" fmla="*/ 923925 w 1333684"/>
                <a:gd name="connsiteY41" fmla="*/ 428625 h 783630"/>
                <a:gd name="connsiteX42" fmla="*/ 809625 w 1333684"/>
                <a:gd name="connsiteY42" fmla="*/ 419100 h 783630"/>
                <a:gd name="connsiteX43" fmla="*/ 857250 w 1333684"/>
                <a:gd name="connsiteY43" fmla="*/ 400050 h 783630"/>
                <a:gd name="connsiteX44" fmla="*/ 876300 w 1333684"/>
                <a:gd name="connsiteY44" fmla="*/ 381000 h 783630"/>
                <a:gd name="connsiteX45" fmla="*/ 781050 w 1333684"/>
                <a:gd name="connsiteY45" fmla="*/ 390525 h 783630"/>
                <a:gd name="connsiteX46" fmla="*/ 838200 w 1333684"/>
                <a:gd name="connsiteY46" fmla="*/ 400050 h 783630"/>
                <a:gd name="connsiteX47" fmla="*/ 819150 w 1333684"/>
                <a:gd name="connsiteY47" fmla="*/ 428625 h 783630"/>
                <a:gd name="connsiteX48" fmla="*/ 714375 w 1333684"/>
                <a:gd name="connsiteY48" fmla="*/ 466725 h 783630"/>
                <a:gd name="connsiteX49" fmla="*/ 638175 w 1333684"/>
                <a:gd name="connsiteY49" fmla="*/ 485775 h 783630"/>
                <a:gd name="connsiteX50" fmla="*/ 390525 w 1333684"/>
                <a:gd name="connsiteY50" fmla="*/ 504825 h 783630"/>
                <a:gd name="connsiteX51" fmla="*/ 438150 w 1333684"/>
                <a:gd name="connsiteY51" fmla="*/ 485775 h 783630"/>
                <a:gd name="connsiteX52" fmla="*/ 514350 w 1333684"/>
                <a:gd name="connsiteY52" fmla="*/ 457200 h 783630"/>
                <a:gd name="connsiteX53" fmla="*/ 552450 w 1333684"/>
                <a:gd name="connsiteY53" fmla="*/ 438150 h 783630"/>
                <a:gd name="connsiteX54" fmla="*/ 523875 w 1333684"/>
                <a:gd name="connsiteY54" fmla="*/ 457200 h 783630"/>
                <a:gd name="connsiteX55" fmla="*/ 619125 w 1333684"/>
                <a:gd name="connsiteY55" fmla="*/ 447675 h 783630"/>
                <a:gd name="connsiteX56" fmla="*/ 676275 w 1333684"/>
                <a:gd name="connsiteY56" fmla="*/ 428625 h 783630"/>
                <a:gd name="connsiteX57" fmla="*/ 742950 w 1333684"/>
                <a:gd name="connsiteY57" fmla="*/ 409575 h 783630"/>
                <a:gd name="connsiteX58" fmla="*/ 819150 w 1333684"/>
                <a:gd name="connsiteY58" fmla="*/ 381000 h 783630"/>
                <a:gd name="connsiteX59" fmla="*/ 885825 w 1333684"/>
                <a:gd name="connsiteY59" fmla="*/ 352425 h 783630"/>
                <a:gd name="connsiteX60" fmla="*/ 857250 w 1333684"/>
                <a:gd name="connsiteY60" fmla="*/ 304800 h 783630"/>
                <a:gd name="connsiteX61" fmla="*/ 809625 w 1333684"/>
                <a:gd name="connsiteY61" fmla="*/ 295275 h 783630"/>
                <a:gd name="connsiteX62" fmla="*/ 781050 w 1333684"/>
                <a:gd name="connsiteY62" fmla="*/ 285750 h 783630"/>
                <a:gd name="connsiteX63" fmla="*/ 809625 w 1333684"/>
                <a:gd name="connsiteY63" fmla="*/ 257175 h 783630"/>
                <a:gd name="connsiteX64" fmla="*/ 809625 w 1333684"/>
                <a:gd name="connsiteY64" fmla="*/ 228600 h 783630"/>
                <a:gd name="connsiteX65" fmla="*/ 695325 w 1333684"/>
                <a:gd name="connsiteY65" fmla="*/ 228600 h 783630"/>
                <a:gd name="connsiteX66" fmla="*/ 733425 w 1333684"/>
                <a:gd name="connsiteY66" fmla="*/ 209550 h 783630"/>
                <a:gd name="connsiteX67" fmla="*/ 857250 w 1333684"/>
                <a:gd name="connsiteY67" fmla="*/ 200025 h 783630"/>
                <a:gd name="connsiteX68" fmla="*/ 952500 w 1333684"/>
                <a:gd name="connsiteY68" fmla="*/ 142875 h 783630"/>
                <a:gd name="connsiteX69" fmla="*/ 923925 w 1333684"/>
                <a:gd name="connsiteY69" fmla="*/ 85725 h 783630"/>
                <a:gd name="connsiteX70" fmla="*/ 781050 w 1333684"/>
                <a:gd name="connsiteY70" fmla="*/ 47625 h 783630"/>
                <a:gd name="connsiteX71" fmla="*/ 638175 w 1333684"/>
                <a:gd name="connsiteY71" fmla="*/ 38100 h 783630"/>
                <a:gd name="connsiteX72" fmla="*/ 752475 w 1333684"/>
                <a:gd name="connsiteY72" fmla="*/ 28575 h 783630"/>
                <a:gd name="connsiteX73" fmla="*/ 762000 w 1333684"/>
                <a:gd name="connsiteY73" fmla="*/ 0 h 783630"/>
                <a:gd name="connsiteX74" fmla="*/ 704850 w 1333684"/>
                <a:gd name="connsiteY74" fmla="*/ 57150 h 783630"/>
                <a:gd name="connsiteX75" fmla="*/ 742950 w 1333684"/>
                <a:gd name="connsiteY75" fmla="*/ 76200 h 783630"/>
                <a:gd name="connsiteX76" fmla="*/ 942975 w 1333684"/>
                <a:gd name="connsiteY76" fmla="*/ 95250 h 783630"/>
                <a:gd name="connsiteX77" fmla="*/ 942975 w 1333684"/>
                <a:gd name="connsiteY77" fmla="*/ 180975 h 783630"/>
                <a:gd name="connsiteX78" fmla="*/ 981075 w 1333684"/>
                <a:gd name="connsiteY78" fmla="*/ 257175 h 783630"/>
                <a:gd name="connsiteX79" fmla="*/ 990600 w 1333684"/>
                <a:gd name="connsiteY79" fmla="*/ 304800 h 783630"/>
                <a:gd name="connsiteX80" fmla="*/ 1019175 w 1333684"/>
                <a:gd name="connsiteY80" fmla="*/ 314325 h 783630"/>
                <a:gd name="connsiteX81" fmla="*/ 1028700 w 1333684"/>
                <a:gd name="connsiteY81" fmla="*/ 342900 h 783630"/>
                <a:gd name="connsiteX82" fmla="*/ 1066800 w 1333684"/>
                <a:gd name="connsiteY82" fmla="*/ 333375 h 783630"/>
                <a:gd name="connsiteX83" fmla="*/ 1095375 w 1333684"/>
                <a:gd name="connsiteY83" fmla="*/ 314325 h 783630"/>
                <a:gd name="connsiteX84" fmla="*/ 1123950 w 1333684"/>
                <a:gd name="connsiteY84" fmla="*/ 304800 h 783630"/>
                <a:gd name="connsiteX85" fmla="*/ 1133475 w 1333684"/>
                <a:gd name="connsiteY85" fmla="*/ 371475 h 783630"/>
                <a:gd name="connsiteX86" fmla="*/ 1162050 w 1333684"/>
                <a:gd name="connsiteY86" fmla="*/ 352425 h 783630"/>
                <a:gd name="connsiteX87" fmla="*/ 1209675 w 1333684"/>
                <a:gd name="connsiteY87" fmla="*/ 295275 h 783630"/>
                <a:gd name="connsiteX88" fmla="*/ 1228725 w 1333684"/>
                <a:gd name="connsiteY88" fmla="*/ 323850 h 783630"/>
                <a:gd name="connsiteX89" fmla="*/ 1285875 w 1333684"/>
                <a:gd name="connsiteY89" fmla="*/ 276225 h 783630"/>
                <a:gd name="connsiteX90" fmla="*/ 1295400 w 1333684"/>
                <a:gd name="connsiteY90" fmla="*/ 304800 h 783630"/>
                <a:gd name="connsiteX91" fmla="*/ 1333500 w 1333684"/>
                <a:gd name="connsiteY91" fmla="*/ 257175 h 783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1333684" h="783630">
                  <a:moveTo>
                    <a:pt x="219075" y="85725"/>
                  </a:moveTo>
                  <a:cubicBezTo>
                    <a:pt x="304800" y="92075"/>
                    <a:pt x="391078" y="93161"/>
                    <a:pt x="476250" y="104775"/>
                  </a:cubicBezTo>
                  <a:cubicBezTo>
                    <a:pt x="492291" y="106962"/>
                    <a:pt x="444331" y="110373"/>
                    <a:pt x="428625" y="114300"/>
                  </a:cubicBezTo>
                  <a:cubicBezTo>
                    <a:pt x="281188" y="151159"/>
                    <a:pt x="443360" y="112563"/>
                    <a:pt x="295275" y="161925"/>
                  </a:cubicBezTo>
                  <a:cubicBezTo>
                    <a:pt x="270437" y="170204"/>
                    <a:pt x="244373" y="174229"/>
                    <a:pt x="219075" y="180975"/>
                  </a:cubicBezTo>
                  <a:cubicBezTo>
                    <a:pt x="196741" y="186931"/>
                    <a:pt x="174462" y="193131"/>
                    <a:pt x="152400" y="200025"/>
                  </a:cubicBezTo>
                  <a:cubicBezTo>
                    <a:pt x="-38983" y="259832"/>
                    <a:pt x="159891" y="201967"/>
                    <a:pt x="0" y="247650"/>
                  </a:cubicBezTo>
                  <a:cubicBezTo>
                    <a:pt x="174657" y="305869"/>
                    <a:pt x="-86875" y="221378"/>
                    <a:pt x="466725" y="285750"/>
                  </a:cubicBezTo>
                  <a:cubicBezTo>
                    <a:pt x="478096" y="287072"/>
                    <a:pt x="448672" y="300291"/>
                    <a:pt x="438150" y="304800"/>
                  </a:cubicBezTo>
                  <a:cubicBezTo>
                    <a:pt x="426118" y="309957"/>
                    <a:pt x="412750" y="311150"/>
                    <a:pt x="400050" y="314325"/>
                  </a:cubicBezTo>
                  <a:cubicBezTo>
                    <a:pt x="374650" y="330200"/>
                    <a:pt x="348772" y="345335"/>
                    <a:pt x="323850" y="361950"/>
                  </a:cubicBezTo>
                  <a:cubicBezTo>
                    <a:pt x="314325" y="368300"/>
                    <a:pt x="305514" y="375880"/>
                    <a:pt x="295275" y="381000"/>
                  </a:cubicBezTo>
                  <a:cubicBezTo>
                    <a:pt x="286295" y="385490"/>
                    <a:pt x="276225" y="387350"/>
                    <a:pt x="266700" y="390525"/>
                  </a:cubicBezTo>
                  <a:cubicBezTo>
                    <a:pt x="260350" y="400050"/>
                    <a:pt x="243141" y="408578"/>
                    <a:pt x="247650" y="419100"/>
                  </a:cubicBezTo>
                  <a:cubicBezTo>
                    <a:pt x="264145" y="457588"/>
                    <a:pt x="331642" y="467591"/>
                    <a:pt x="361950" y="476250"/>
                  </a:cubicBezTo>
                  <a:cubicBezTo>
                    <a:pt x="349250" y="479425"/>
                    <a:pt x="336389" y="482013"/>
                    <a:pt x="323850" y="485775"/>
                  </a:cubicBezTo>
                  <a:cubicBezTo>
                    <a:pt x="304616" y="491545"/>
                    <a:pt x="286302" y="500469"/>
                    <a:pt x="266700" y="504825"/>
                  </a:cubicBezTo>
                  <a:cubicBezTo>
                    <a:pt x="14705" y="560824"/>
                    <a:pt x="279504" y="485744"/>
                    <a:pt x="57150" y="552450"/>
                  </a:cubicBezTo>
                  <a:cubicBezTo>
                    <a:pt x="47625" y="558800"/>
                    <a:pt x="38814" y="566380"/>
                    <a:pt x="28575" y="571500"/>
                  </a:cubicBezTo>
                  <a:cubicBezTo>
                    <a:pt x="19595" y="575990"/>
                    <a:pt x="0" y="570985"/>
                    <a:pt x="0" y="581025"/>
                  </a:cubicBezTo>
                  <a:cubicBezTo>
                    <a:pt x="0" y="621848"/>
                    <a:pt x="103905" y="619049"/>
                    <a:pt x="104775" y="619125"/>
                  </a:cubicBezTo>
                  <a:cubicBezTo>
                    <a:pt x="152326" y="623260"/>
                    <a:pt x="200025" y="625475"/>
                    <a:pt x="247650" y="628650"/>
                  </a:cubicBezTo>
                  <a:cubicBezTo>
                    <a:pt x="254000" y="638175"/>
                    <a:pt x="268945" y="646000"/>
                    <a:pt x="266700" y="657225"/>
                  </a:cubicBezTo>
                  <a:cubicBezTo>
                    <a:pt x="259776" y="691846"/>
                    <a:pt x="200949" y="663883"/>
                    <a:pt x="266700" y="685800"/>
                  </a:cubicBezTo>
                  <a:cubicBezTo>
                    <a:pt x="401893" y="674534"/>
                    <a:pt x="358491" y="685137"/>
                    <a:pt x="485775" y="647700"/>
                  </a:cubicBezTo>
                  <a:cubicBezTo>
                    <a:pt x="505040" y="642034"/>
                    <a:pt x="542925" y="628650"/>
                    <a:pt x="542925" y="628650"/>
                  </a:cubicBezTo>
                  <a:cubicBezTo>
                    <a:pt x="536575" y="638175"/>
                    <a:pt x="533190" y="650571"/>
                    <a:pt x="523875" y="657225"/>
                  </a:cubicBezTo>
                  <a:cubicBezTo>
                    <a:pt x="509962" y="667163"/>
                    <a:pt x="492259" y="670272"/>
                    <a:pt x="476250" y="676275"/>
                  </a:cubicBezTo>
                  <a:cubicBezTo>
                    <a:pt x="466849" y="679800"/>
                    <a:pt x="457076" y="682275"/>
                    <a:pt x="447675" y="685800"/>
                  </a:cubicBezTo>
                  <a:cubicBezTo>
                    <a:pt x="431666" y="691803"/>
                    <a:pt x="415925" y="698500"/>
                    <a:pt x="400050" y="704850"/>
                  </a:cubicBezTo>
                  <a:cubicBezTo>
                    <a:pt x="409575" y="708025"/>
                    <a:pt x="418585" y="714375"/>
                    <a:pt x="428625" y="714375"/>
                  </a:cubicBezTo>
                  <a:cubicBezTo>
                    <a:pt x="543606" y="714375"/>
                    <a:pt x="517129" y="705417"/>
                    <a:pt x="619125" y="676275"/>
                  </a:cubicBezTo>
                  <a:cubicBezTo>
                    <a:pt x="661617" y="664134"/>
                    <a:pt x="722426" y="661182"/>
                    <a:pt x="762000" y="657225"/>
                  </a:cubicBezTo>
                  <a:cubicBezTo>
                    <a:pt x="811338" y="667093"/>
                    <a:pt x="842087" y="657314"/>
                    <a:pt x="781050" y="723900"/>
                  </a:cubicBezTo>
                  <a:cubicBezTo>
                    <a:pt x="759596" y="747305"/>
                    <a:pt x="676452" y="795249"/>
                    <a:pt x="704850" y="781050"/>
                  </a:cubicBezTo>
                  <a:cubicBezTo>
                    <a:pt x="785018" y="740966"/>
                    <a:pt x="819937" y="726551"/>
                    <a:pt x="895350" y="676275"/>
                  </a:cubicBezTo>
                  <a:cubicBezTo>
                    <a:pt x="904685" y="670051"/>
                    <a:pt x="976496" y="623704"/>
                    <a:pt x="990600" y="609600"/>
                  </a:cubicBezTo>
                  <a:cubicBezTo>
                    <a:pt x="1001825" y="598375"/>
                    <a:pt x="1009650" y="584200"/>
                    <a:pt x="1019175" y="571500"/>
                  </a:cubicBezTo>
                  <a:cubicBezTo>
                    <a:pt x="1022350" y="558800"/>
                    <a:pt x="1033297" y="545657"/>
                    <a:pt x="1028700" y="533400"/>
                  </a:cubicBezTo>
                  <a:cubicBezTo>
                    <a:pt x="1018792" y="506979"/>
                    <a:pt x="963448" y="479009"/>
                    <a:pt x="942975" y="466725"/>
                  </a:cubicBezTo>
                  <a:cubicBezTo>
                    <a:pt x="949325" y="457200"/>
                    <a:pt x="967145" y="448389"/>
                    <a:pt x="962025" y="438150"/>
                  </a:cubicBezTo>
                  <a:cubicBezTo>
                    <a:pt x="956171" y="426441"/>
                    <a:pt x="936915" y="430249"/>
                    <a:pt x="923925" y="428625"/>
                  </a:cubicBezTo>
                  <a:cubicBezTo>
                    <a:pt x="885988" y="423883"/>
                    <a:pt x="847725" y="422275"/>
                    <a:pt x="809625" y="419100"/>
                  </a:cubicBezTo>
                  <a:cubicBezTo>
                    <a:pt x="825500" y="412750"/>
                    <a:pt x="840873" y="404963"/>
                    <a:pt x="857250" y="400050"/>
                  </a:cubicBezTo>
                  <a:cubicBezTo>
                    <a:pt x="905646" y="385531"/>
                    <a:pt x="925861" y="397520"/>
                    <a:pt x="876300" y="381000"/>
                  </a:cubicBezTo>
                  <a:cubicBezTo>
                    <a:pt x="844550" y="384175"/>
                    <a:pt x="809590" y="376255"/>
                    <a:pt x="781050" y="390525"/>
                  </a:cubicBezTo>
                  <a:cubicBezTo>
                    <a:pt x="763776" y="399162"/>
                    <a:pt x="824544" y="386394"/>
                    <a:pt x="838200" y="400050"/>
                  </a:cubicBezTo>
                  <a:cubicBezTo>
                    <a:pt x="846295" y="408145"/>
                    <a:pt x="827245" y="420530"/>
                    <a:pt x="819150" y="428625"/>
                  </a:cubicBezTo>
                  <a:cubicBezTo>
                    <a:pt x="791230" y="456545"/>
                    <a:pt x="750163" y="458466"/>
                    <a:pt x="714375" y="466725"/>
                  </a:cubicBezTo>
                  <a:cubicBezTo>
                    <a:pt x="688864" y="472612"/>
                    <a:pt x="664177" y="482716"/>
                    <a:pt x="638175" y="485775"/>
                  </a:cubicBezTo>
                  <a:cubicBezTo>
                    <a:pt x="555948" y="495449"/>
                    <a:pt x="390525" y="504825"/>
                    <a:pt x="390525" y="504825"/>
                  </a:cubicBezTo>
                  <a:cubicBezTo>
                    <a:pt x="406400" y="498475"/>
                    <a:pt x="422141" y="491778"/>
                    <a:pt x="438150" y="485775"/>
                  </a:cubicBezTo>
                  <a:cubicBezTo>
                    <a:pt x="488421" y="466923"/>
                    <a:pt x="448079" y="486654"/>
                    <a:pt x="514350" y="457200"/>
                  </a:cubicBezTo>
                  <a:cubicBezTo>
                    <a:pt x="527325" y="451433"/>
                    <a:pt x="538251" y="438150"/>
                    <a:pt x="552450" y="438150"/>
                  </a:cubicBezTo>
                  <a:cubicBezTo>
                    <a:pt x="563898" y="438150"/>
                    <a:pt x="512542" y="455581"/>
                    <a:pt x="523875" y="457200"/>
                  </a:cubicBezTo>
                  <a:cubicBezTo>
                    <a:pt x="555463" y="461713"/>
                    <a:pt x="587375" y="450850"/>
                    <a:pt x="619125" y="447675"/>
                  </a:cubicBezTo>
                  <a:cubicBezTo>
                    <a:pt x="638175" y="441325"/>
                    <a:pt x="657083" y="434530"/>
                    <a:pt x="676275" y="428625"/>
                  </a:cubicBezTo>
                  <a:cubicBezTo>
                    <a:pt x="698367" y="421827"/>
                    <a:pt x="721022" y="416884"/>
                    <a:pt x="742950" y="409575"/>
                  </a:cubicBezTo>
                  <a:cubicBezTo>
                    <a:pt x="768685" y="400997"/>
                    <a:pt x="794109" y="391434"/>
                    <a:pt x="819150" y="381000"/>
                  </a:cubicBezTo>
                  <a:cubicBezTo>
                    <a:pt x="913311" y="341766"/>
                    <a:pt x="810489" y="377537"/>
                    <a:pt x="885825" y="352425"/>
                  </a:cubicBezTo>
                  <a:cubicBezTo>
                    <a:pt x="876300" y="336550"/>
                    <a:pt x="872061" y="315908"/>
                    <a:pt x="857250" y="304800"/>
                  </a:cubicBezTo>
                  <a:cubicBezTo>
                    <a:pt x="844298" y="295086"/>
                    <a:pt x="825331" y="299202"/>
                    <a:pt x="809625" y="295275"/>
                  </a:cubicBezTo>
                  <a:cubicBezTo>
                    <a:pt x="799885" y="292840"/>
                    <a:pt x="790575" y="288925"/>
                    <a:pt x="781050" y="285750"/>
                  </a:cubicBezTo>
                  <a:cubicBezTo>
                    <a:pt x="790575" y="276225"/>
                    <a:pt x="798664" y="265005"/>
                    <a:pt x="809625" y="257175"/>
                  </a:cubicBezTo>
                  <a:cubicBezTo>
                    <a:pt x="848365" y="229503"/>
                    <a:pt x="871705" y="244120"/>
                    <a:pt x="809625" y="228600"/>
                  </a:cubicBezTo>
                  <a:cubicBezTo>
                    <a:pt x="794385" y="231140"/>
                    <a:pt x="710565" y="251460"/>
                    <a:pt x="695325" y="228600"/>
                  </a:cubicBezTo>
                  <a:cubicBezTo>
                    <a:pt x="687449" y="216786"/>
                    <a:pt x="719442" y="212018"/>
                    <a:pt x="733425" y="209550"/>
                  </a:cubicBezTo>
                  <a:cubicBezTo>
                    <a:pt x="774192" y="202356"/>
                    <a:pt x="815975" y="203200"/>
                    <a:pt x="857250" y="200025"/>
                  </a:cubicBezTo>
                  <a:cubicBezTo>
                    <a:pt x="926214" y="154049"/>
                    <a:pt x="893922" y="172164"/>
                    <a:pt x="952500" y="142875"/>
                  </a:cubicBezTo>
                  <a:cubicBezTo>
                    <a:pt x="964614" y="106534"/>
                    <a:pt x="973902" y="108791"/>
                    <a:pt x="923925" y="85725"/>
                  </a:cubicBezTo>
                  <a:cubicBezTo>
                    <a:pt x="882711" y="66703"/>
                    <a:pt x="827624" y="52061"/>
                    <a:pt x="781050" y="47625"/>
                  </a:cubicBezTo>
                  <a:cubicBezTo>
                    <a:pt x="733534" y="43100"/>
                    <a:pt x="685800" y="41275"/>
                    <a:pt x="638175" y="38100"/>
                  </a:cubicBezTo>
                  <a:cubicBezTo>
                    <a:pt x="676275" y="34925"/>
                    <a:pt x="715934" y="39819"/>
                    <a:pt x="752475" y="28575"/>
                  </a:cubicBezTo>
                  <a:cubicBezTo>
                    <a:pt x="762071" y="25622"/>
                    <a:pt x="772040" y="0"/>
                    <a:pt x="762000" y="0"/>
                  </a:cubicBezTo>
                  <a:cubicBezTo>
                    <a:pt x="738371" y="0"/>
                    <a:pt x="715667" y="40925"/>
                    <a:pt x="704850" y="57150"/>
                  </a:cubicBezTo>
                  <a:cubicBezTo>
                    <a:pt x="717550" y="63500"/>
                    <a:pt x="729115" y="73007"/>
                    <a:pt x="742950" y="76200"/>
                  </a:cubicBezTo>
                  <a:cubicBezTo>
                    <a:pt x="766260" y="81579"/>
                    <a:pt x="933550" y="94465"/>
                    <a:pt x="942975" y="95250"/>
                  </a:cubicBezTo>
                  <a:cubicBezTo>
                    <a:pt x="930548" y="132530"/>
                    <a:pt x="925634" y="132419"/>
                    <a:pt x="942975" y="180975"/>
                  </a:cubicBezTo>
                  <a:cubicBezTo>
                    <a:pt x="952526" y="207719"/>
                    <a:pt x="981075" y="257175"/>
                    <a:pt x="981075" y="257175"/>
                  </a:cubicBezTo>
                  <a:cubicBezTo>
                    <a:pt x="984250" y="273050"/>
                    <a:pt x="981620" y="291330"/>
                    <a:pt x="990600" y="304800"/>
                  </a:cubicBezTo>
                  <a:cubicBezTo>
                    <a:pt x="996169" y="313154"/>
                    <a:pt x="1012075" y="307225"/>
                    <a:pt x="1019175" y="314325"/>
                  </a:cubicBezTo>
                  <a:cubicBezTo>
                    <a:pt x="1026275" y="321425"/>
                    <a:pt x="1025525" y="333375"/>
                    <a:pt x="1028700" y="342900"/>
                  </a:cubicBezTo>
                  <a:cubicBezTo>
                    <a:pt x="1041400" y="339725"/>
                    <a:pt x="1054768" y="338532"/>
                    <a:pt x="1066800" y="333375"/>
                  </a:cubicBezTo>
                  <a:cubicBezTo>
                    <a:pt x="1077322" y="328866"/>
                    <a:pt x="1085136" y="319445"/>
                    <a:pt x="1095375" y="314325"/>
                  </a:cubicBezTo>
                  <a:cubicBezTo>
                    <a:pt x="1104355" y="309835"/>
                    <a:pt x="1114425" y="307975"/>
                    <a:pt x="1123950" y="304800"/>
                  </a:cubicBezTo>
                  <a:cubicBezTo>
                    <a:pt x="1127125" y="327025"/>
                    <a:pt x="1119450" y="353944"/>
                    <a:pt x="1133475" y="371475"/>
                  </a:cubicBezTo>
                  <a:cubicBezTo>
                    <a:pt x="1140626" y="380414"/>
                    <a:pt x="1153256" y="359754"/>
                    <a:pt x="1162050" y="352425"/>
                  </a:cubicBezTo>
                  <a:cubicBezTo>
                    <a:pt x="1189552" y="329506"/>
                    <a:pt x="1190944" y="323372"/>
                    <a:pt x="1209675" y="295275"/>
                  </a:cubicBezTo>
                  <a:cubicBezTo>
                    <a:pt x="1216025" y="304800"/>
                    <a:pt x="1217433" y="321968"/>
                    <a:pt x="1228725" y="323850"/>
                  </a:cubicBezTo>
                  <a:cubicBezTo>
                    <a:pt x="1257728" y="328684"/>
                    <a:pt x="1274538" y="293231"/>
                    <a:pt x="1285875" y="276225"/>
                  </a:cubicBezTo>
                  <a:cubicBezTo>
                    <a:pt x="1289050" y="285750"/>
                    <a:pt x="1285360" y="304800"/>
                    <a:pt x="1295400" y="304800"/>
                  </a:cubicBezTo>
                  <a:cubicBezTo>
                    <a:pt x="1338580" y="304800"/>
                    <a:pt x="1333500" y="279146"/>
                    <a:pt x="1333500" y="257175"/>
                  </a:cubicBezTo>
                </a:path>
              </a:pathLst>
            </a:cu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2066833" y="4086320"/>
              <a:ext cx="1333783" cy="784406"/>
            </a:xfrm>
            <a:custGeom>
              <a:avLst/>
              <a:gdLst>
                <a:gd name="connsiteX0" fmla="*/ 219075 w 1333684"/>
                <a:gd name="connsiteY0" fmla="*/ 85725 h 783630"/>
                <a:gd name="connsiteX1" fmla="*/ 476250 w 1333684"/>
                <a:gd name="connsiteY1" fmla="*/ 104775 h 783630"/>
                <a:gd name="connsiteX2" fmla="*/ 428625 w 1333684"/>
                <a:gd name="connsiteY2" fmla="*/ 114300 h 783630"/>
                <a:gd name="connsiteX3" fmla="*/ 295275 w 1333684"/>
                <a:gd name="connsiteY3" fmla="*/ 161925 h 783630"/>
                <a:gd name="connsiteX4" fmla="*/ 219075 w 1333684"/>
                <a:gd name="connsiteY4" fmla="*/ 180975 h 783630"/>
                <a:gd name="connsiteX5" fmla="*/ 152400 w 1333684"/>
                <a:gd name="connsiteY5" fmla="*/ 200025 h 783630"/>
                <a:gd name="connsiteX6" fmla="*/ 0 w 1333684"/>
                <a:gd name="connsiteY6" fmla="*/ 247650 h 783630"/>
                <a:gd name="connsiteX7" fmla="*/ 466725 w 1333684"/>
                <a:gd name="connsiteY7" fmla="*/ 285750 h 783630"/>
                <a:gd name="connsiteX8" fmla="*/ 438150 w 1333684"/>
                <a:gd name="connsiteY8" fmla="*/ 304800 h 783630"/>
                <a:gd name="connsiteX9" fmla="*/ 400050 w 1333684"/>
                <a:gd name="connsiteY9" fmla="*/ 314325 h 783630"/>
                <a:gd name="connsiteX10" fmla="*/ 323850 w 1333684"/>
                <a:gd name="connsiteY10" fmla="*/ 361950 h 783630"/>
                <a:gd name="connsiteX11" fmla="*/ 295275 w 1333684"/>
                <a:gd name="connsiteY11" fmla="*/ 381000 h 783630"/>
                <a:gd name="connsiteX12" fmla="*/ 266700 w 1333684"/>
                <a:gd name="connsiteY12" fmla="*/ 390525 h 783630"/>
                <a:gd name="connsiteX13" fmla="*/ 247650 w 1333684"/>
                <a:gd name="connsiteY13" fmla="*/ 419100 h 783630"/>
                <a:gd name="connsiteX14" fmla="*/ 361950 w 1333684"/>
                <a:gd name="connsiteY14" fmla="*/ 476250 h 783630"/>
                <a:gd name="connsiteX15" fmla="*/ 323850 w 1333684"/>
                <a:gd name="connsiteY15" fmla="*/ 485775 h 783630"/>
                <a:gd name="connsiteX16" fmla="*/ 266700 w 1333684"/>
                <a:gd name="connsiteY16" fmla="*/ 504825 h 783630"/>
                <a:gd name="connsiteX17" fmla="*/ 57150 w 1333684"/>
                <a:gd name="connsiteY17" fmla="*/ 552450 h 783630"/>
                <a:gd name="connsiteX18" fmla="*/ 28575 w 1333684"/>
                <a:gd name="connsiteY18" fmla="*/ 571500 h 783630"/>
                <a:gd name="connsiteX19" fmla="*/ 0 w 1333684"/>
                <a:gd name="connsiteY19" fmla="*/ 581025 h 783630"/>
                <a:gd name="connsiteX20" fmla="*/ 104775 w 1333684"/>
                <a:gd name="connsiteY20" fmla="*/ 619125 h 783630"/>
                <a:gd name="connsiteX21" fmla="*/ 247650 w 1333684"/>
                <a:gd name="connsiteY21" fmla="*/ 628650 h 783630"/>
                <a:gd name="connsiteX22" fmla="*/ 266700 w 1333684"/>
                <a:gd name="connsiteY22" fmla="*/ 657225 h 783630"/>
                <a:gd name="connsiteX23" fmla="*/ 266700 w 1333684"/>
                <a:gd name="connsiteY23" fmla="*/ 685800 h 783630"/>
                <a:gd name="connsiteX24" fmla="*/ 485775 w 1333684"/>
                <a:gd name="connsiteY24" fmla="*/ 647700 h 783630"/>
                <a:gd name="connsiteX25" fmla="*/ 542925 w 1333684"/>
                <a:gd name="connsiteY25" fmla="*/ 628650 h 783630"/>
                <a:gd name="connsiteX26" fmla="*/ 523875 w 1333684"/>
                <a:gd name="connsiteY26" fmla="*/ 657225 h 783630"/>
                <a:gd name="connsiteX27" fmla="*/ 476250 w 1333684"/>
                <a:gd name="connsiteY27" fmla="*/ 676275 h 783630"/>
                <a:gd name="connsiteX28" fmla="*/ 447675 w 1333684"/>
                <a:gd name="connsiteY28" fmla="*/ 685800 h 783630"/>
                <a:gd name="connsiteX29" fmla="*/ 400050 w 1333684"/>
                <a:gd name="connsiteY29" fmla="*/ 704850 h 783630"/>
                <a:gd name="connsiteX30" fmla="*/ 428625 w 1333684"/>
                <a:gd name="connsiteY30" fmla="*/ 714375 h 783630"/>
                <a:gd name="connsiteX31" fmla="*/ 619125 w 1333684"/>
                <a:gd name="connsiteY31" fmla="*/ 676275 h 783630"/>
                <a:gd name="connsiteX32" fmla="*/ 762000 w 1333684"/>
                <a:gd name="connsiteY32" fmla="*/ 657225 h 783630"/>
                <a:gd name="connsiteX33" fmla="*/ 781050 w 1333684"/>
                <a:gd name="connsiteY33" fmla="*/ 723900 h 783630"/>
                <a:gd name="connsiteX34" fmla="*/ 704850 w 1333684"/>
                <a:gd name="connsiteY34" fmla="*/ 781050 h 783630"/>
                <a:gd name="connsiteX35" fmla="*/ 895350 w 1333684"/>
                <a:gd name="connsiteY35" fmla="*/ 676275 h 783630"/>
                <a:gd name="connsiteX36" fmla="*/ 990600 w 1333684"/>
                <a:gd name="connsiteY36" fmla="*/ 609600 h 783630"/>
                <a:gd name="connsiteX37" fmla="*/ 1019175 w 1333684"/>
                <a:gd name="connsiteY37" fmla="*/ 571500 h 783630"/>
                <a:gd name="connsiteX38" fmla="*/ 1028700 w 1333684"/>
                <a:gd name="connsiteY38" fmla="*/ 533400 h 783630"/>
                <a:gd name="connsiteX39" fmla="*/ 942975 w 1333684"/>
                <a:gd name="connsiteY39" fmla="*/ 466725 h 783630"/>
                <a:gd name="connsiteX40" fmla="*/ 962025 w 1333684"/>
                <a:gd name="connsiteY40" fmla="*/ 438150 h 783630"/>
                <a:gd name="connsiteX41" fmla="*/ 923925 w 1333684"/>
                <a:gd name="connsiteY41" fmla="*/ 428625 h 783630"/>
                <a:gd name="connsiteX42" fmla="*/ 809625 w 1333684"/>
                <a:gd name="connsiteY42" fmla="*/ 419100 h 783630"/>
                <a:gd name="connsiteX43" fmla="*/ 857250 w 1333684"/>
                <a:gd name="connsiteY43" fmla="*/ 400050 h 783630"/>
                <a:gd name="connsiteX44" fmla="*/ 876300 w 1333684"/>
                <a:gd name="connsiteY44" fmla="*/ 381000 h 783630"/>
                <a:gd name="connsiteX45" fmla="*/ 781050 w 1333684"/>
                <a:gd name="connsiteY45" fmla="*/ 390525 h 783630"/>
                <a:gd name="connsiteX46" fmla="*/ 838200 w 1333684"/>
                <a:gd name="connsiteY46" fmla="*/ 400050 h 783630"/>
                <a:gd name="connsiteX47" fmla="*/ 819150 w 1333684"/>
                <a:gd name="connsiteY47" fmla="*/ 428625 h 783630"/>
                <a:gd name="connsiteX48" fmla="*/ 714375 w 1333684"/>
                <a:gd name="connsiteY48" fmla="*/ 466725 h 783630"/>
                <a:gd name="connsiteX49" fmla="*/ 638175 w 1333684"/>
                <a:gd name="connsiteY49" fmla="*/ 485775 h 783630"/>
                <a:gd name="connsiteX50" fmla="*/ 390525 w 1333684"/>
                <a:gd name="connsiteY50" fmla="*/ 504825 h 783630"/>
                <a:gd name="connsiteX51" fmla="*/ 438150 w 1333684"/>
                <a:gd name="connsiteY51" fmla="*/ 485775 h 783630"/>
                <a:gd name="connsiteX52" fmla="*/ 514350 w 1333684"/>
                <a:gd name="connsiteY52" fmla="*/ 457200 h 783630"/>
                <a:gd name="connsiteX53" fmla="*/ 552450 w 1333684"/>
                <a:gd name="connsiteY53" fmla="*/ 438150 h 783630"/>
                <a:gd name="connsiteX54" fmla="*/ 523875 w 1333684"/>
                <a:gd name="connsiteY54" fmla="*/ 457200 h 783630"/>
                <a:gd name="connsiteX55" fmla="*/ 619125 w 1333684"/>
                <a:gd name="connsiteY55" fmla="*/ 447675 h 783630"/>
                <a:gd name="connsiteX56" fmla="*/ 676275 w 1333684"/>
                <a:gd name="connsiteY56" fmla="*/ 428625 h 783630"/>
                <a:gd name="connsiteX57" fmla="*/ 742950 w 1333684"/>
                <a:gd name="connsiteY57" fmla="*/ 409575 h 783630"/>
                <a:gd name="connsiteX58" fmla="*/ 819150 w 1333684"/>
                <a:gd name="connsiteY58" fmla="*/ 381000 h 783630"/>
                <a:gd name="connsiteX59" fmla="*/ 885825 w 1333684"/>
                <a:gd name="connsiteY59" fmla="*/ 352425 h 783630"/>
                <a:gd name="connsiteX60" fmla="*/ 857250 w 1333684"/>
                <a:gd name="connsiteY60" fmla="*/ 304800 h 783630"/>
                <a:gd name="connsiteX61" fmla="*/ 809625 w 1333684"/>
                <a:gd name="connsiteY61" fmla="*/ 295275 h 783630"/>
                <a:gd name="connsiteX62" fmla="*/ 781050 w 1333684"/>
                <a:gd name="connsiteY62" fmla="*/ 285750 h 783630"/>
                <a:gd name="connsiteX63" fmla="*/ 809625 w 1333684"/>
                <a:gd name="connsiteY63" fmla="*/ 257175 h 783630"/>
                <a:gd name="connsiteX64" fmla="*/ 809625 w 1333684"/>
                <a:gd name="connsiteY64" fmla="*/ 228600 h 783630"/>
                <a:gd name="connsiteX65" fmla="*/ 695325 w 1333684"/>
                <a:gd name="connsiteY65" fmla="*/ 228600 h 783630"/>
                <a:gd name="connsiteX66" fmla="*/ 733425 w 1333684"/>
                <a:gd name="connsiteY66" fmla="*/ 209550 h 783630"/>
                <a:gd name="connsiteX67" fmla="*/ 857250 w 1333684"/>
                <a:gd name="connsiteY67" fmla="*/ 200025 h 783630"/>
                <a:gd name="connsiteX68" fmla="*/ 952500 w 1333684"/>
                <a:gd name="connsiteY68" fmla="*/ 142875 h 783630"/>
                <a:gd name="connsiteX69" fmla="*/ 923925 w 1333684"/>
                <a:gd name="connsiteY69" fmla="*/ 85725 h 783630"/>
                <a:gd name="connsiteX70" fmla="*/ 781050 w 1333684"/>
                <a:gd name="connsiteY70" fmla="*/ 47625 h 783630"/>
                <a:gd name="connsiteX71" fmla="*/ 638175 w 1333684"/>
                <a:gd name="connsiteY71" fmla="*/ 38100 h 783630"/>
                <a:gd name="connsiteX72" fmla="*/ 752475 w 1333684"/>
                <a:gd name="connsiteY72" fmla="*/ 28575 h 783630"/>
                <a:gd name="connsiteX73" fmla="*/ 762000 w 1333684"/>
                <a:gd name="connsiteY73" fmla="*/ 0 h 783630"/>
                <a:gd name="connsiteX74" fmla="*/ 704850 w 1333684"/>
                <a:gd name="connsiteY74" fmla="*/ 57150 h 783630"/>
                <a:gd name="connsiteX75" fmla="*/ 742950 w 1333684"/>
                <a:gd name="connsiteY75" fmla="*/ 76200 h 783630"/>
                <a:gd name="connsiteX76" fmla="*/ 942975 w 1333684"/>
                <a:gd name="connsiteY76" fmla="*/ 95250 h 783630"/>
                <a:gd name="connsiteX77" fmla="*/ 942975 w 1333684"/>
                <a:gd name="connsiteY77" fmla="*/ 180975 h 783630"/>
                <a:gd name="connsiteX78" fmla="*/ 981075 w 1333684"/>
                <a:gd name="connsiteY78" fmla="*/ 257175 h 783630"/>
                <a:gd name="connsiteX79" fmla="*/ 990600 w 1333684"/>
                <a:gd name="connsiteY79" fmla="*/ 304800 h 783630"/>
                <a:gd name="connsiteX80" fmla="*/ 1019175 w 1333684"/>
                <a:gd name="connsiteY80" fmla="*/ 314325 h 783630"/>
                <a:gd name="connsiteX81" fmla="*/ 1028700 w 1333684"/>
                <a:gd name="connsiteY81" fmla="*/ 342900 h 783630"/>
                <a:gd name="connsiteX82" fmla="*/ 1066800 w 1333684"/>
                <a:gd name="connsiteY82" fmla="*/ 333375 h 783630"/>
                <a:gd name="connsiteX83" fmla="*/ 1095375 w 1333684"/>
                <a:gd name="connsiteY83" fmla="*/ 314325 h 783630"/>
                <a:gd name="connsiteX84" fmla="*/ 1123950 w 1333684"/>
                <a:gd name="connsiteY84" fmla="*/ 304800 h 783630"/>
                <a:gd name="connsiteX85" fmla="*/ 1133475 w 1333684"/>
                <a:gd name="connsiteY85" fmla="*/ 371475 h 783630"/>
                <a:gd name="connsiteX86" fmla="*/ 1162050 w 1333684"/>
                <a:gd name="connsiteY86" fmla="*/ 352425 h 783630"/>
                <a:gd name="connsiteX87" fmla="*/ 1209675 w 1333684"/>
                <a:gd name="connsiteY87" fmla="*/ 295275 h 783630"/>
                <a:gd name="connsiteX88" fmla="*/ 1228725 w 1333684"/>
                <a:gd name="connsiteY88" fmla="*/ 323850 h 783630"/>
                <a:gd name="connsiteX89" fmla="*/ 1285875 w 1333684"/>
                <a:gd name="connsiteY89" fmla="*/ 276225 h 783630"/>
                <a:gd name="connsiteX90" fmla="*/ 1295400 w 1333684"/>
                <a:gd name="connsiteY90" fmla="*/ 304800 h 783630"/>
                <a:gd name="connsiteX91" fmla="*/ 1333500 w 1333684"/>
                <a:gd name="connsiteY91" fmla="*/ 257175 h 783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1333684" h="783630">
                  <a:moveTo>
                    <a:pt x="219075" y="85725"/>
                  </a:moveTo>
                  <a:cubicBezTo>
                    <a:pt x="304800" y="92075"/>
                    <a:pt x="391078" y="93161"/>
                    <a:pt x="476250" y="104775"/>
                  </a:cubicBezTo>
                  <a:cubicBezTo>
                    <a:pt x="492291" y="106962"/>
                    <a:pt x="444331" y="110373"/>
                    <a:pt x="428625" y="114300"/>
                  </a:cubicBezTo>
                  <a:cubicBezTo>
                    <a:pt x="281188" y="151159"/>
                    <a:pt x="443360" y="112563"/>
                    <a:pt x="295275" y="161925"/>
                  </a:cubicBezTo>
                  <a:cubicBezTo>
                    <a:pt x="270437" y="170204"/>
                    <a:pt x="244373" y="174229"/>
                    <a:pt x="219075" y="180975"/>
                  </a:cubicBezTo>
                  <a:cubicBezTo>
                    <a:pt x="196741" y="186931"/>
                    <a:pt x="174462" y="193131"/>
                    <a:pt x="152400" y="200025"/>
                  </a:cubicBezTo>
                  <a:cubicBezTo>
                    <a:pt x="-38983" y="259832"/>
                    <a:pt x="159891" y="201967"/>
                    <a:pt x="0" y="247650"/>
                  </a:cubicBezTo>
                  <a:cubicBezTo>
                    <a:pt x="174657" y="305869"/>
                    <a:pt x="-86875" y="221378"/>
                    <a:pt x="466725" y="285750"/>
                  </a:cubicBezTo>
                  <a:cubicBezTo>
                    <a:pt x="478096" y="287072"/>
                    <a:pt x="448672" y="300291"/>
                    <a:pt x="438150" y="304800"/>
                  </a:cubicBezTo>
                  <a:cubicBezTo>
                    <a:pt x="426118" y="309957"/>
                    <a:pt x="412750" y="311150"/>
                    <a:pt x="400050" y="314325"/>
                  </a:cubicBezTo>
                  <a:cubicBezTo>
                    <a:pt x="374650" y="330200"/>
                    <a:pt x="348772" y="345335"/>
                    <a:pt x="323850" y="361950"/>
                  </a:cubicBezTo>
                  <a:cubicBezTo>
                    <a:pt x="314325" y="368300"/>
                    <a:pt x="305514" y="375880"/>
                    <a:pt x="295275" y="381000"/>
                  </a:cubicBezTo>
                  <a:cubicBezTo>
                    <a:pt x="286295" y="385490"/>
                    <a:pt x="276225" y="387350"/>
                    <a:pt x="266700" y="390525"/>
                  </a:cubicBezTo>
                  <a:cubicBezTo>
                    <a:pt x="260350" y="400050"/>
                    <a:pt x="243141" y="408578"/>
                    <a:pt x="247650" y="419100"/>
                  </a:cubicBezTo>
                  <a:cubicBezTo>
                    <a:pt x="264145" y="457588"/>
                    <a:pt x="331642" y="467591"/>
                    <a:pt x="361950" y="476250"/>
                  </a:cubicBezTo>
                  <a:cubicBezTo>
                    <a:pt x="349250" y="479425"/>
                    <a:pt x="336389" y="482013"/>
                    <a:pt x="323850" y="485775"/>
                  </a:cubicBezTo>
                  <a:cubicBezTo>
                    <a:pt x="304616" y="491545"/>
                    <a:pt x="286302" y="500469"/>
                    <a:pt x="266700" y="504825"/>
                  </a:cubicBezTo>
                  <a:cubicBezTo>
                    <a:pt x="14705" y="560824"/>
                    <a:pt x="279504" y="485744"/>
                    <a:pt x="57150" y="552450"/>
                  </a:cubicBezTo>
                  <a:cubicBezTo>
                    <a:pt x="47625" y="558800"/>
                    <a:pt x="38814" y="566380"/>
                    <a:pt x="28575" y="571500"/>
                  </a:cubicBezTo>
                  <a:cubicBezTo>
                    <a:pt x="19595" y="575990"/>
                    <a:pt x="0" y="570985"/>
                    <a:pt x="0" y="581025"/>
                  </a:cubicBezTo>
                  <a:cubicBezTo>
                    <a:pt x="0" y="621848"/>
                    <a:pt x="103905" y="619049"/>
                    <a:pt x="104775" y="619125"/>
                  </a:cubicBezTo>
                  <a:cubicBezTo>
                    <a:pt x="152326" y="623260"/>
                    <a:pt x="200025" y="625475"/>
                    <a:pt x="247650" y="628650"/>
                  </a:cubicBezTo>
                  <a:cubicBezTo>
                    <a:pt x="254000" y="638175"/>
                    <a:pt x="268945" y="646000"/>
                    <a:pt x="266700" y="657225"/>
                  </a:cubicBezTo>
                  <a:cubicBezTo>
                    <a:pt x="259776" y="691846"/>
                    <a:pt x="200949" y="663883"/>
                    <a:pt x="266700" y="685800"/>
                  </a:cubicBezTo>
                  <a:cubicBezTo>
                    <a:pt x="401893" y="674534"/>
                    <a:pt x="358491" y="685137"/>
                    <a:pt x="485775" y="647700"/>
                  </a:cubicBezTo>
                  <a:cubicBezTo>
                    <a:pt x="505040" y="642034"/>
                    <a:pt x="542925" y="628650"/>
                    <a:pt x="542925" y="628650"/>
                  </a:cubicBezTo>
                  <a:cubicBezTo>
                    <a:pt x="536575" y="638175"/>
                    <a:pt x="533190" y="650571"/>
                    <a:pt x="523875" y="657225"/>
                  </a:cubicBezTo>
                  <a:cubicBezTo>
                    <a:pt x="509962" y="667163"/>
                    <a:pt x="492259" y="670272"/>
                    <a:pt x="476250" y="676275"/>
                  </a:cubicBezTo>
                  <a:cubicBezTo>
                    <a:pt x="466849" y="679800"/>
                    <a:pt x="457076" y="682275"/>
                    <a:pt x="447675" y="685800"/>
                  </a:cubicBezTo>
                  <a:cubicBezTo>
                    <a:pt x="431666" y="691803"/>
                    <a:pt x="415925" y="698500"/>
                    <a:pt x="400050" y="704850"/>
                  </a:cubicBezTo>
                  <a:cubicBezTo>
                    <a:pt x="409575" y="708025"/>
                    <a:pt x="418585" y="714375"/>
                    <a:pt x="428625" y="714375"/>
                  </a:cubicBezTo>
                  <a:cubicBezTo>
                    <a:pt x="543606" y="714375"/>
                    <a:pt x="517129" y="705417"/>
                    <a:pt x="619125" y="676275"/>
                  </a:cubicBezTo>
                  <a:cubicBezTo>
                    <a:pt x="661617" y="664134"/>
                    <a:pt x="722426" y="661182"/>
                    <a:pt x="762000" y="657225"/>
                  </a:cubicBezTo>
                  <a:cubicBezTo>
                    <a:pt x="811338" y="667093"/>
                    <a:pt x="842087" y="657314"/>
                    <a:pt x="781050" y="723900"/>
                  </a:cubicBezTo>
                  <a:cubicBezTo>
                    <a:pt x="759596" y="747305"/>
                    <a:pt x="676452" y="795249"/>
                    <a:pt x="704850" y="781050"/>
                  </a:cubicBezTo>
                  <a:cubicBezTo>
                    <a:pt x="785018" y="740966"/>
                    <a:pt x="819937" y="726551"/>
                    <a:pt x="895350" y="676275"/>
                  </a:cubicBezTo>
                  <a:cubicBezTo>
                    <a:pt x="904685" y="670051"/>
                    <a:pt x="976496" y="623704"/>
                    <a:pt x="990600" y="609600"/>
                  </a:cubicBezTo>
                  <a:cubicBezTo>
                    <a:pt x="1001825" y="598375"/>
                    <a:pt x="1009650" y="584200"/>
                    <a:pt x="1019175" y="571500"/>
                  </a:cubicBezTo>
                  <a:cubicBezTo>
                    <a:pt x="1022350" y="558800"/>
                    <a:pt x="1033297" y="545657"/>
                    <a:pt x="1028700" y="533400"/>
                  </a:cubicBezTo>
                  <a:cubicBezTo>
                    <a:pt x="1018792" y="506979"/>
                    <a:pt x="963448" y="479009"/>
                    <a:pt x="942975" y="466725"/>
                  </a:cubicBezTo>
                  <a:cubicBezTo>
                    <a:pt x="949325" y="457200"/>
                    <a:pt x="967145" y="448389"/>
                    <a:pt x="962025" y="438150"/>
                  </a:cubicBezTo>
                  <a:cubicBezTo>
                    <a:pt x="956171" y="426441"/>
                    <a:pt x="936915" y="430249"/>
                    <a:pt x="923925" y="428625"/>
                  </a:cubicBezTo>
                  <a:cubicBezTo>
                    <a:pt x="885988" y="423883"/>
                    <a:pt x="847725" y="422275"/>
                    <a:pt x="809625" y="419100"/>
                  </a:cubicBezTo>
                  <a:cubicBezTo>
                    <a:pt x="825500" y="412750"/>
                    <a:pt x="840873" y="404963"/>
                    <a:pt x="857250" y="400050"/>
                  </a:cubicBezTo>
                  <a:cubicBezTo>
                    <a:pt x="905646" y="385531"/>
                    <a:pt x="925861" y="397520"/>
                    <a:pt x="876300" y="381000"/>
                  </a:cubicBezTo>
                  <a:cubicBezTo>
                    <a:pt x="844550" y="384175"/>
                    <a:pt x="809590" y="376255"/>
                    <a:pt x="781050" y="390525"/>
                  </a:cubicBezTo>
                  <a:cubicBezTo>
                    <a:pt x="763776" y="399162"/>
                    <a:pt x="824544" y="386394"/>
                    <a:pt x="838200" y="400050"/>
                  </a:cubicBezTo>
                  <a:cubicBezTo>
                    <a:pt x="846295" y="408145"/>
                    <a:pt x="827245" y="420530"/>
                    <a:pt x="819150" y="428625"/>
                  </a:cubicBezTo>
                  <a:cubicBezTo>
                    <a:pt x="791230" y="456545"/>
                    <a:pt x="750163" y="458466"/>
                    <a:pt x="714375" y="466725"/>
                  </a:cubicBezTo>
                  <a:cubicBezTo>
                    <a:pt x="688864" y="472612"/>
                    <a:pt x="664177" y="482716"/>
                    <a:pt x="638175" y="485775"/>
                  </a:cubicBezTo>
                  <a:cubicBezTo>
                    <a:pt x="555948" y="495449"/>
                    <a:pt x="390525" y="504825"/>
                    <a:pt x="390525" y="504825"/>
                  </a:cubicBezTo>
                  <a:cubicBezTo>
                    <a:pt x="406400" y="498475"/>
                    <a:pt x="422141" y="491778"/>
                    <a:pt x="438150" y="485775"/>
                  </a:cubicBezTo>
                  <a:cubicBezTo>
                    <a:pt x="488421" y="466923"/>
                    <a:pt x="448079" y="486654"/>
                    <a:pt x="514350" y="457200"/>
                  </a:cubicBezTo>
                  <a:cubicBezTo>
                    <a:pt x="527325" y="451433"/>
                    <a:pt x="538251" y="438150"/>
                    <a:pt x="552450" y="438150"/>
                  </a:cubicBezTo>
                  <a:cubicBezTo>
                    <a:pt x="563898" y="438150"/>
                    <a:pt x="512542" y="455581"/>
                    <a:pt x="523875" y="457200"/>
                  </a:cubicBezTo>
                  <a:cubicBezTo>
                    <a:pt x="555463" y="461713"/>
                    <a:pt x="587375" y="450850"/>
                    <a:pt x="619125" y="447675"/>
                  </a:cubicBezTo>
                  <a:cubicBezTo>
                    <a:pt x="638175" y="441325"/>
                    <a:pt x="657083" y="434530"/>
                    <a:pt x="676275" y="428625"/>
                  </a:cubicBezTo>
                  <a:cubicBezTo>
                    <a:pt x="698367" y="421827"/>
                    <a:pt x="721022" y="416884"/>
                    <a:pt x="742950" y="409575"/>
                  </a:cubicBezTo>
                  <a:cubicBezTo>
                    <a:pt x="768685" y="400997"/>
                    <a:pt x="794109" y="391434"/>
                    <a:pt x="819150" y="381000"/>
                  </a:cubicBezTo>
                  <a:cubicBezTo>
                    <a:pt x="913311" y="341766"/>
                    <a:pt x="810489" y="377537"/>
                    <a:pt x="885825" y="352425"/>
                  </a:cubicBezTo>
                  <a:cubicBezTo>
                    <a:pt x="876300" y="336550"/>
                    <a:pt x="872061" y="315908"/>
                    <a:pt x="857250" y="304800"/>
                  </a:cubicBezTo>
                  <a:cubicBezTo>
                    <a:pt x="844298" y="295086"/>
                    <a:pt x="825331" y="299202"/>
                    <a:pt x="809625" y="295275"/>
                  </a:cubicBezTo>
                  <a:cubicBezTo>
                    <a:pt x="799885" y="292840"/>
                    <a:pt x="790575" y="288925"/>
                    <a:pt x="781050" y="285750"/>
                  </a:cubicBezTo>
                  <a:cubicBezTo>
                    <a:pt x="790575" y="276225"/>
                    <a:pt x="798664" y="265005"/>
                    <a:pt x="809625" y="257175"/>
                  </a:cubicBezTo>
                  <a:cubicBezTo>
                    <a:pt x="848365" y="229503"/>
                    <a:pt x="871705" y="244120"/>
                    <a:pt x="809625" y="228600"/>
                  </a:cubicBezTo>
                  <a:cubicBezTo>
                    <a:pt x="794385" y="231140"/>
                    <a:pt x="710565" y="251460"/>
                    <a:pt x="695325" y="228600"/>
                  </a:cubicBezTo>
                  <a:cubicBezTo>
                    <a:pt x="687449" y="216786"/>
                    <a:pt x="719442" y="212018"/>
                    <a:pt x="733425" y="209550"/>
                  </a:cubicBezTo>
                  <a:cubicBezTo>
                    <a:pt x="774192" y="202356"/>
                    <a:pt x="815975" y="203200"/>
                    <a:pt x="857250" y="200025"/>
                  </a:cubicBezTo>
                  <a:cubicBezTo>
                    <a:pt x="926214" y="154049"/>
                    <a:pt x="893922" y="172164"/>
                    <a:pt x="952500" y="142875"/>
                  </a:cubicBezTo>
                  <a:cubicBezTo>
                    <a:pt x="964614" y="106534"/>
                    <a:pt x="973902" y="108791"/>
                    <a:pt x="923925" y="85725"/>
                  </a:cubicBezTo>
                  <a:cubicBezTo>
                    <a:pt x="882711" y="66703"/>
                    <a:pt x="827624" y="52061"/>
                    <a:pt x="781050" y="47625"/>
                  </a:cubicBezTo>
                  <a:cubicBezTo>
                    <a:pt x="733534" y="43100"/>
                    <a:pt x="685800" y="41275"/>
                    <a:pt x="638175" y="38100"/>
                  </a:cubicBezTo>
                  <a:cubicBezTo>
                    <a:pt x="676275" y="34925"/>
                    <a:pt x="715934" y="39819"/>
                    <a:pt x="752475" y="28575"/>
                  </a:cubicBezTo>
                  <a:cubicBezTo>
                    <a:pt x="762071" y="25622"/>
                    <a:pt x="772040" y="0"/>
                    <a:pt x="762000" y="0"/>
                  </a:cubicBezTo>
                  <a:cubicBezTo>
                    <a:pt x="738371" y="0"/>
                    <a:pt x="715667" y="40925"/>
                    <a:pt x="704850" y="57150"/>
                  </a:cubicBezTo>
                  <a:cubicBezTo>
                    <a:pt x="717550" y="63500"/>
                    <a:pt x="729115" y="73007"/>
                    <a:pt x="742950" y="76200"/>
                  </a:cubicBezTo>
                  <a:cubicBezTo>
                    <a:pt x="766260" y="81579"/>
                    <a:pt x="933550" y="94465"/>
                    <a:pt x="942975" y="95250"/>
                  </a:cubicBezTo>
                  <a:cubicBezTo>
                    <a:pt x="930548" y="132530"/>
                    <a:pt x="925634" y="132419"/>
                    <a:pt x="942975" y="180975"/>
                  </a:cubicBezTo>
                  <a:cubicBezTo>
                    <a:pt x="952526" y="207719"/>
                    <a:pt x="981075" y="257175"/>
                    <a:pt x="981075" y="257175"/>
                  </a:cubicBezTo>
                  <a:cubicBezTo>
                    <a:pt x="984250" y="273050"/>
                    <a:pt x="981620" y="291330"/>
                    <a:pt x="990600" y="304800"/>
                  </a:cubicBezTo>
                  <a:cubicBezTo>
                    <a:pt x="996169" y="313154"/>
                    <a:pt x="1012075" y="307225"/>
                    <a:pt x="1019175" y="314325"/>
                  </a:cubicBezTo>
                  <a:cubicBezTo>
                    <a:pt x="1026275" y="321425"/>
                    <a:pt x="1025525" y="333375"/>
                    <a:pt x="1028700" y="342900"/>
                  </a:cubicBezTo>
                  <a:cubicBezTo>
                    <a:pt x="1041400" y="339725"/>
                    <a:pt x="1054768" y="338532"/>
                    <a:pt x="1066800" y="333375"/>
                  </a:cubicBezTo>
                  <a:cubicBezTo>
                    <a:pt x="1077322" y="328866"/>
                    <a:pt x="1085136" y="319445"/>
                    <a:pt x="1095375" y="314325"/>
                  </a:cubicBezTo>
                  <a:cubicBezTo>
                    <a:pt x="1104355" y="309835"/>
                    <a:pt x="1114425" y="307975"/>
                    <a:pt x="1123950" y="304800"/>
                  </a:cubicBezTo>
                  <a:cubicBezTo>
                    <a:pt x="1127125" y="327025"/>
                    <a:pt x="1119450" y="353944"/>
                    <a:pt x="1133475" y="371475"/>
                  </a:cubicBezTo>
                  <a:cubicBezTo>
                    <a:pt x="1140626" y="380414"/>
                    <a:pt x="1153256" y="359754"/>
                    <a:pt x="1162050" y="352425"/>
                  </a:cubicBezTo>
                  <a:cubicBezTo>
                    <a:pt x="1189552" y="329506"/>
                    <a:pt x="1190944" y="323372"/>
                    <a:pt x="1209675" y="295275"/>
                  </a:cubicBezTo>
                  <a:cubicBezTo>
                    <a:pt x="1216025" y="304800"/>
                    <a:pt x="1217433" y="321968"/>
                    <a:pt x="1228725" y="323850"/>
                  </a:cubicBezTo>
                  <a:cubicBezTo>
                    <a:pt x="1257728" y="328684"/>
                    <a:pt x="1274538" y="293231"/>
                    <a:pt x="1285875" y="276225"/>
                  </a:cubicBezTo>
                  <a:cubicBezTo>
                    <a:pt x="1289050" y="285750"/>
                    <a:pt x="1285360" y="304800"/>
                    <a:pt x="1295400" y="304800"/>
                  </a:cubicBezTo>
                  <a:cubicBezTo>
                    <a:pt x="1338580" y="304800"/>
                    <a:pt x="1333500" y="279146"/>
                    <a:pt x="1333500" y="257175"/>
                  </a:cubicBezTo>
                </a:path>
              </a:pathLst>
            </a:cu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26" name="Freeform 25"/>
          <p:cNvSpPr/>
          <p:nvPr/>
        </p:nvSpPr>
        <p:spPr>
          <a:xfrm>
            <a:off x="2876550" y="4637088"/>
            <a:ext cx="1333500" cy="784225"/>
          </a:xfrm>
          <a:custGeom>
            <a:avLst/>
            <a:gdLst>
              <a:gd name="connsiteX0" fmla="*/ 219075 w 1333684"/>
              <a:gd name="connsiteY0" fmla="*/ 85725 h 783630"/>
              <a:gd name="connsiteX1" fmla="*/ 476250 w 1333684"/>
              <a:gd name="connsiteY1" fmla="*/ 104775 h 783630"/>
              <a:gd name="connsiteX2" fmla="*/ 428625 w 1333684"/>
              <a:gd name="connsiteY2" fmla="*/ 114300 h 783630"/>
              <a:gd name="connsiteX3" fmla="*/ 295275 w 1333684"/>
              <a:gd name="connsiteY3" fmla="*/ 161925 h 783630"/>
              <a:gd name="connsiteX4" fmla="*/ 219075 w 1333684"/>
              <a:gd name="connsiteY4" fmla="*/ 180975 h 783630"/>
              <a:gd name="connsiteX5" fmla="*/ 152400 w 1333684"/>
              <a:gd name="connsiteY5" fmla="*/ 200025 h 783630"/>
              <a:gd name="connsiteX6" fmla="*/ 0 w 1333684"/>
              <a:gd name="connsiteY6" fmla="*/ 247650 h 783630"/>
              <a:gd name="connsiteX7" fmla="*/ 466725 w 1333684"/>
              <a:gd name="connsiteY7" fmla="*/ 285750 h 783630"/>
              <a:gd name="connsiteX8" fmla="*/ 438150 w 1333684"/>
              <a:gd name="connsiteY8" fmla="*/ 304800 h 783630"/>
              <a:gd name="connsiteX9" fmla="*/ 400050 w 1333684"/>
              <a:gd name="connsiteY9" fmla="*/ 314325 h 783630"/>
              <a:gd name="connsiteX10" fmla="*/ 323850 w 1333684"/>
              <a:gd name="connsiteY10" fmla="*/ 361950 h 783630"/>
              <a:gd name="connsiteX11" fmla="*/ 295275 w 1333684"/>
              <a:gd name="connsiteY11" fmla="*/ 381000 h 783630"/>
              <a:gd name="connsiteX12" fmla="*/ 266700 w 1333684"/>
              <a:gd name="connsiteY12" fmla="*/ 390525 h 783630"/>
              <a:gd name="connsiteX13" fmla="*/ 247650 w 1333684"/>
              <a:gd name="connsiteY13" fmla="*/ 419100 h 783630"/>
              <a:gd name="connsiteX14" fmla="*/ 361950 w 1333684"/>
              <a:gd name="connsiteY14" fmla="*/ 476250 h 783630"/>
              <a:gd name="connsiteX15" fmla="*/ 323850 w 1333684"/>
              <a:gd name="connsiteY15" fmla="*/ 485775 h 783630"/>
              <a:gd name="connsiteX16" fmla="*/ 266700 w 1333684"/>
              <a:gd name="connsiteY16" fmla="*/ 504825 h 783630"/>
              <a:gd name="connsiteX17" fmla="*/ 57150 w 1333684"/>
              <a:gd name="connsiteY17" fmla="*/ 552450 h 783630"/>
              <a:gd name="connsiteX18" fmla="*/ 28575 w 1333684"/>
              <a:gd name="connsiteY18" fmla="*/ 571500 h 783630"/>
              <a:gd name="connsiteX19" fmla="*/ 0 w 1333684"/>
              <a:gd name="connsiteY19" fmla="*/ 581025 h 783630"/>
              <a:gd name="connsiteX20" fmla="*/ 104775 w 1333684"/>
              <a:gd name="connsiteY20" fmla="*/ 619125 h 783630"/>
              <a:gd name="connsiteX21" fmla="*/ 247650 w 1333684"/>
              <a:gd name="connsiteY21" fmla="*/ 628650 h 783630"/>
              <a:gd name="connsiteX22" fmla="*/ 266700 w 1333684"/>
              <a:gd name="connsiteY22" fmla="*/ 657225 h 783630"/>
              <a:gd name="connsiteX23" fmla="*/ 266700 w 1333684"/>
              <a:gd name="connsiteY23" fmla="*/ 685800 h 783630"/>
              <a:gd name="connsiteX24" fmla="*/ 485775 w 1333684"/>
              <a:gd name="connsiteY24" fmla="*/ 647700 h 783630"/>
              <a:gd name="connsiteX25" fmla="*/ 542925 w 1333684"/>
              <a:gd name="connsiteY25" fmla="*/ 628650 h 783630"/>
              <a:gd name="connsiteX26" fmla="*/ 523875 w 1333684"/>
              <a:gd name="connsiteY26" fmla="*/ 657225 h 783630"/>
              <a:gd name="connsiteX27" fmla="*/ 476250 w 1333684"/>
              <a:gd name="connsiteY27" fmla="*/ 676275 h 783630"/>
              <a:gd name="connsiteX28" fmla="*/ 447675 w 1333684"/>
              <a:gd name="connsiteY28" fmla="*/ 685800 h 783630"/>
              <a:gd name="connsiteX29" fmla="*/ 400050 w 1333684"/>
              <a:gd name="connsiteY29" fmla="*/ 704850 h 783630"/>
              <a:gd name="connsiteX30" fmla="*/ 428625 w 1333684"/>
              <a:gd name="connsiteY30" fmla="*/ 714375 h 783630"/>
              <a:gd name="connsiteX31" fmla="*/ 619125 w 1333684"/>
              <a:gd name="connsiteY31" fmla="*/ 676275 h 783630"/>
              <a:gd name="connsiteX32" fmla="*/ 762000 w 1333684"/>
              <a:gd name="connsiteY32" fmla="*/ 657225 h 783630"/>
              <a:gd name="connsiteX33" fmla="*/ 781050 w 1333684"/>
              <a:gd name="connsiteY33" fmla="*/ 723900 h 783630"/>
              <a:gd name="connsiteX34" fmla="*/ 704850 w 1333684"/>
              <a:gd name="connsiteY34" fmla="*/ 781050 h 783630"/>
              <a:gd name="connsiteX35" fmla="*/ 895350 w 1333684"/>
              <a:gd name="connsiteY35" fmla="*/ 676275 h 783630"/>
              <a:gd name="connsiteX36" fmla="*/ 990600 w 1333684"/>
              <a:gd name="connsiteY36" fmla="*/ 609600 h 783630"/>
              <a:gd name="connsiteX37" fmla="*/ 1019175 w 1333684"/>
              <a:gd name="connsiteY37" fmla="*/ 571500 h 783630"/>
              <a:gd name="connsiteX38" fmla="*/ 1028700 w 1333684"/>
              <a:gd name="connsiteY38" fmla="*/ 533400 h 783630"/>
              <a:gd name="connsiteX39" fmla="*/ 942975 w 1333684"/>
              <a:gd name="connsiteY39" fmla="*/ 466725 h 783630"/>
              <a:gd name="connsiteX40" fmla="*/ 962025 w 1333684"/>
              <a:gd name="connsiteY40" fmla="*/ 438150 h 783630"/>
              <a:gd name="connsiteX41" fmla="*/ 923925 w 1333684"/>
              <a:gd name="connsiteY41" fmla="*/ 428625 h 783630"/>
              <a:gd name="connsiteX42" fmla="*/ 809625 w 1333684"/>
              <a:gd name="connsiteY42" fmla="*/ 419100 h 783630"/>
              <a:gd name="connsiteX43" fmla="*/ 857250 w 1333684"/>
              <a:gd name="connsiteY43" fmla="*/ 400050 h 783630"/>
              <a:gd name="connsiteX44" fmla="*/ 876300 w 1333684"/>
              <a:gd name="connsiteY44" fmla="*/ 381000 h 783630"/>
              <a:gd name="connsiteX45" fmla="*/ 781050 w 1333684"/>
              <a:gd name="connsiteY45" fmla="*/ 390525 h 783630"/>
              <a:gd name="connsiteX46" fmla="*/ 838200 w 1333684"/>
              <a:gd name="connsiteY46" fmla="*/ 400050 h 783630"/>
              <a:gd name="connsiteX47" fmla="*/ 819150 w 1333684"/>
              <a:gd name="connsiteY47" fmla="*/ 428625 h 783630"/>
              <a:gd name="connsiteX48" fmla="*/ 714375 w 1333684"/>
              <a:gd name="connsiteY48" fmla="*/ 466725 h 783630"/>
              <a:gd name="connsiteX49" fmla="*/ 638175 w 1333684"/>
              <a:gd name="connsiteY49" fmla="*/ 485775 h 783630"/>
              <a:gd name="connsiteX50" fmla="*/ 390525 w 1333684"/>
              <a:gd name="connsiteY50" fmla="*/ 504825 h 783630"/>
              <a:gd name="connsiteX51" fmla="*/ 438150 w 1333684"/>
              <a:gd name="connsiteY51" fmla="*/ 485775 h 783630"/>
              <a:gd name="connsiteX52" fmla="*/ 514350 w 1333684"/>
              <a:gd name="connsiteY52" fmla="*/ 457200 h 783630"/>
              <a:gd name="connsiteX53" fmla="*/ 552450 w 1333684"/>
              <a:gd name="connsiteY53" fmla="*/ 438150 h 783630"/>
              <a:gd name="connsiteX54" fmla="*/ 523875 w 1333684"/>
              <a:gd name="connsiteY54" fmla="*/ 457200 h 783630"/>
              <a:gd name="connsiteX55" fmla="*/ 619125 w 1333684"/>
              <a:gd name="connsiteY55" fmla="*/ 447675 h 783630"/>
              <a:gd name="connsiteX56" fmla="*/ 676275 w 1333684"/>
              <a:gd name="connsiteY56" fmla="*/ 428625 h 783630"/>
              <a:gd name="connsiteX57" fmla="*/ 742950 w 1333684"/>
              <a:gd name="connsiteY57" fmla="*/ 409575 h 783630"/>
              <a:gd name="connsiteX58" fmla="*/ 819150 w 1333684"/>
              <a:gd name="connsiteY58" fmla="*/ 381000 h 783630"/>
              <a:gd name="connsiteX59" fmla="*/ 885825 w 1333684"/>
              <a:gd name="connsiteY59" fmla="*/ 352425 h 783630"/>
              <a:gd name="connsiteX60" fmla="*/ 857250 w 1333684"/>
              <a:gd name="connsiteY60" fmla="*/ 304800 h 783630"/>
              <a:gd name="connsiteX61" fmla="*/ 809625 w 1333684"/>
              <a:gd name="connsiteY61" fmla="*/ 295275 h 783630"/>
              <a:gd name="connsiteX62" fmla="*/ 781050 w 1333684"/>
              <a:gd name="connsiteY62" fmla="*/ 285750 h 783630"/>
              <a:gd name="connsiteX63" fmla="*/ 809625 w 1333684"/>
              <a:gd name="connsiteY63" fmla="*/ 257175 h 783630"/>
              <a:gd name="connsiteX64" fmla="*/ 809625 w 1333684"/>
              <a:gd name="connsiteY64" fmla="*/ 228600 h 783630"/>
              <a:gd name="connsiteX65" fmla="*/ 695325 w 1333684"/>
              <a:gd name="connsiteY65" fmla="*/ 228600 h 783630"/>
              <a:gd name="connsiteX66" fmla="*/ 733425 w 1333684"/>
              <a:gd name="connsiteY66" fmla="*/ 209550 h 783630"/>
              <a:gd name="connsiteX67" fmla="*/ 857250 w 1333684"/>
              <a:gd name="connsiteY67" fmla="*/ 200025 h 783630"/>
              <a:gd name="connsiteX68" fmla="*/ 952500 w 1333684"/>
              <a:gd name="connsiteY68" fmla="*/ 142875 h 783630"/>
              <a:gd name="connsiteX69" fmla="*/ 923925 w 1333684"/>
              <a:gd name="connsiteY69" fmla="*/ 85725 h 783630"/>
              <a:gd name="connsiteX70" fmla="*/ 781050 w 1333684"/>
              <a:gd name="connsiteY70" fmla="*/ 47625 h 783630"/>
              <a:gd name="connsiteX71" fmla="*/ 638175 w 1333684"/>
              <a:gd name="connsiteY71" fmla="*/ 38100 h 783630"/>
              <a:gd name="connsiteX72" fmla="*/ 752475 w 1333684"/>
              <a:gd name="connsiteY72" fmla="*/ 28575 h 783630"/>
              <a:gd name="connsiteX73" fmla="*/ 762000 w 1333684"/>
              <a:gd name="connsiteY73" fmla="*/ 0 h 783630"/>
              <a:gd name="connsiteX74" fmla="*/ 704850 w 1333684"/>
              <a:gd name="connsiteY74" fmla="*/ 57150 h 783630"/>
              <a:gd name="connsiteX75" fmla="*/ 742950 w 1333684"/>
              <a:gd name="connsiteY75" fmla="*/ 76200 h 783630"/>
              <a:gd name="connsiteX76" fmla="*/ 942975 w 1333684"/>
              <a:gd name="connsiteY76" fmla="*/ 95250 h 783630"/>
              <a:gd name="connsiteX77" fmla="*/ 942975 w 1333684"/>
              <a:gd name="connsiteY77" fmla="*/ 180975 h 783630"/>
              <a:gd name="connsiteX78" fmla="*/ 981075 w 1333684"/>
              <a:gd name="connsiteY78" fmla="*/ 257175 h 783630"/>
              <a:gd name="connsiteX79" fmla="*/ 990600 w 1333684"/>
              <a:gd name="connsiteY79" fmla="*/ 304800 h 783630"/>
              <a:gd name="connsiteX80" fmla="*/ 1019175 w 1333684"/>
              <a:gd name="connsiteY80" fmla="*/ 314325 h 783630"/>
              <a:gd name="connsiteX81" fmla="*/ 1028700 w 1333684"/>
              <a:gd name="connsiteY81" fmla="*/ 342900 h 783630"/>
              <a:gd name="connsiteX82" fmla="*/ 1066800 w 1333684"/>
              <a:gd name="connsiteY82" fmla="*/ 333375 h 783630"/>
              <a:gd name="connsiteX83" fmla="*/ 1095375 w 1333684"/>
              <a:gd name="connsiteY83" fmla="*/ 314325 h 783630"/>
              <a:gd name="connsiteX84" fmla="*/ 1123950 w 1333684"/>
              <a:gd name="connsiteY84" fmla="*/ 304800 h 783630"/>
              <a:gd name="connsiteX85" fmla="*/ 1133475 w 1333684"/>
              <a:gd name="connsiteY85" fmla="*/ 371475 h 783630"/>
              <a:gd name="connsiteX86" fmla="*/ 1162050 w 1333684"/>
              <a:gd name="connsiteY86" fmla="*/ 352425 h 783630"/>
              <a:gd name="connsiteX87" fmla="*/ 1209675 w 1333684"/>
              <a:gd name="connsiteY87" fmla="*/ 295275 h 783630"/>
              <a:gd name="connsiteX88" fmla="*/ 1228725 w 1333684"/>
              <a:gd name="connsiteY88" fmla="*/ 323850 h 783630"/>
              <a:gd name="connsiteX89" fmla="*/ 1285875 w 1333684"/>
              <a:gd name="connsiteY89" fmla="*/ 276225 h 783630"/>
              <a:gd name="connsiteX90" fmla="*/ 1295400 w 1333684"/>
              <a:gd name="connsiteY90" fmla="*/ 304800 h 783630"/>
              <a:gd name="connsiteX91" fmla="*/ 1333500 w 1333684"/>
              <a:gd name="connsiteY91" fmla="*/ 257175 h 783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1333684" h="783630">
                <a:moveTo>
                  <a:pt x="219075" y="85725"/>
                </a:moveTo>
                <a:cubicBezTo>
                  <a:pt x="304800" y="92075"/>
                  <a:pt x="391078" y="93161"/>
                  <a:pt x="476250" y="104775"/>
                </a:cubicBezTo>
                <a:cubicBezTo>
                  <a:pt x="492291" y="106962"/>
                  <a:pt x="444331" y="110373"/>
                  <a:pt x="428625" y="114300"/>
                </a:cubicBezTo>
                <a:cubicBezTo>
                  <a:pt x="281188" y="151159"/>
                  <a:pt x="443360" y="112563"/>
                  <a:pt x="295275" y="161925"/>
                </a:cubicBezTo>
                <a:cubicBezTo>
                  <a:pt x="270437" y="170204"/>
                  <a:pt x="244373" y="174229"/>
                  <a:pt x="219075" y="180975"/>
                </a:cubicBezTo>
                <a:cubicBezTo>
                  <a:pt x="196741" y="186931"/>
                  <a:pt x="174462" y="193131"/>
                  <a:pt x="152400" y="200025"/>
                </a:cubicBezTo>
                <a:cubicBezTo>
                  <a:pt x="-38983" y="259832"/>
                  <a:pt x="159891" y="201967"/>
                  <a:pt x="0" y="247650"/>
                </a:cubicBezTo>
                <a:cubicBezTo>
                  <a:pt x="174657" y="305869"/>
                  <a:pt x="-86875" y="221378"/>
                  <a:pt x="466725" y="285750"/>
                </a:cubicBezTo>
                <a:cubicBezTo>
                  <a:pt x="478096" y="287072"/>
                  <a:pt x="448672" y="300291"/>
                  <a:pt x="438150" y="304800"/>
                </a:cubicBezTo>
                <a:cubicBezTo>
                  <a:pt x="426118" y="309957"/>
                  <a:pt x="412750" y="311150"/>
                  <a:pt x="400050" y="314325"/>
                </a:cubicBezTo>
                <a:cubicBezTo>
                  <a:pt x="374650" y="330200"/>
                  <a:pt x="348772" y="345335"/>
                  <a:pt x="323850" y="361950"/>
                </a:cubicBezTo>
                <a:cubicBezTo>
                  <a:pt x="314325" y="368300"/>
                  <a:pt x="305514" y="375880"/>
                  <a:pt x="295275" y="381000"/>
                </a:cubicBezTo>
                <a:cubicBezTo>
                  <a:pt x="286295" y="385490"/>
                  <a:pt x="276225" y="387350"/>
                  <a:pt x="266700" y="390525"/>
                </a:cubicBezTo>
                <a:cubicBezTo>
                  <a:pt x="260350" y="400050"/>
                  <a:pt x="243141" y="408578"/>
                  <a:pt x="247650" y="419100"/>
                </a:cubicBezTo>
                <a:cubicBezTo>
                  <a:pt x="264145" y="457588"/>
                  <a:pt x="331642" y="467591"/>
                  <a:pt x="361950" y="476250"/>
                </a:cubicBezTo>
                <a:cubicBezTo>
                  <a:pt x="349250" y="479425"/>
                  <a:pt x="336389" y="482013"/>
                  <a:pt x="323850" y="485775"/>
                </a:cubicBezTo>
                <a:cubicBezTo>
                  <a:pt x="304616" y="491545"/>
                  <a:pt x="286302" y="500469"/>
                  <a:pt x="266700" y="504825"/>
                </a:cubicBezTo>
                <a:cubicBezTo>
                  <a:pt x="14705" y="560824"/>
                  <a:pt x="279504" y="485744"/>
                  <a:pt x="57150" y="552450"/>
                </a:cubicBezTo>
                <a:cubicBezTo>
                  <a:pt x="47625" y="558800"/>
                  <a:pt x="38814" y="566380"/>
                  <a:pt x="28575" y="571500"/>
                </a:cubicBezTo>
                <a:cubicBezTo>
                  <a:pt x="19595" y="575990"/>
                  <a:pt x="0" y="570985"/>
                  <a:pt x="0" y="581025"/>
                </a:cubicBezTo>
                <a:cubicBezTo>
                  <a:pt x="0" y="621848"/>
                  <a:pt x="103905" y="619049"/>
                  <a:pt x="104775" y="619125"/>
                </a:cubicBezTo>
                <a:cubicBezTo>
                  <a:pt x="152326" y="623260"/>
                  <a:pt x="200025" y="625475"/>
                  <a:pt x="247650" y="628650"/>
                </a:cubicBezTo>
                <a:cubicBezTo>
                  <a:pt x="254000" y="638175"/>
                  <a:pt x="268945" y="646000"/>
                  <a:pt x="266700" y="657225"/>
                </a:cubicBezTo>
                <a:cubicBezTo>
                  <a:pt x="259776" y="691846"/>
                  <a:pt x="200949" y="663883"/>
                  <a:pt x="266700" y="685800"/>
                </a:cubicBezTo>
                <a:cubicBezTo>
                  <a:pt x="401893" y="674534"/>
                  <a:pt x="358491" y="685137"/>
                  <a:pt x="485775" y="647700"/>
                </a:cubicBezTo>
                <a:cubicBezTo>
                  <a:pt x="505040" y="642034"/>
                  <a:pt x="542925" y="628650"/>
                  <a:pt x="542925" y="628650"/>
                </a:cubicBezTo>
                <a:cubicBezTo>
                  <a:pt x="536575" y="638175"/>
                  <a:pt x="533190" y="650571"/>
                  <a:pt x="523875" y="657225"/>
                </a:cubicBezTo>
                <a:cubicBezTo>
                  <a:pt x="509962" y="667163"/>
                  <a:pt x="492259" y="670272"/>
                  <a:pt x="476250" y="676275"/>
                </a:cubicBezTo>
                <a:cubicBezTo>
                  <a:pt x="466849" y="679800"/>
                  <a:pt x="457076" y="682275"/>
                  <a:pt x="447675" y="685800"/>
                </a:cubicBezTo>
                <a:cubicBezTo>
                  <a:pt x="431666" y="691803"/>
                  <a:pt x="415925" y="698500"/>
                  <a:pt x="400050" y="704850"/>
                </a:cubicBezTo>
                <a:cubicBezTo>
                  <a:pt x="409575" y="708025"/>
                  <a:pt x="418585" y="714375"/>
                  <a:pt x="428625" y="714375"/>
                </a:cubicBezTo>
                <a:cubicBezTo>
                  <a:pt x="543606" y="714375"/>
                  <a:pt x="517129" y="705417"/>
                  <a:pt x="619125" y="676275"/>
                </a:cubicBezTo>
                <a:cubicBezTo>
                  <a:pt x="661617" y="664134"/>
                  <a:pt x="722426" y="661182"/>
                  <a:pt x="762000" y="657225"/>
                </a:cubicBezTo>
                <a:cubicBezTo>
                  <a:pt x="811338" y="667093"/>
                  <a:pt x="842087" y="657314"/>
                  <a:pt x="781050" y="723900"/>
                </a:cubicBezTo>
                <a:cubicBezTo>
                  <a:pt x="759596" y="747305"/>
                  <a:pt x="676452" y="795249"/>
                  <a:pt x="704850" y="781050"/>
                </a:cubicBezTo>
                <a:cubicBezTo>
                  <a:pt x="785018" y="740966"/>
                  <a:pt x="819937" y="726551"/>
                  <a:pt x="895350" y="676275"/>
                </a:cubicBezTo>
                <a:cubicBezTo>
                  <a:pt x="904685" y="670051"/>
                  <a:pt x="976496" y="623704"/>
                  <a:pt x="990600" y="609600"/>
                </a:cubicBezTo>
                <a:cubicBezTo>
                  <a:pt x="1001825" y="598375"/>
                  <a:pt x="1009650" y="584200"/>
                  <a:pt x="1019175" y="571500"/>
                </a:cubicBezTo>
                <a:cubicBezTo>
                  <a:pt x="1022350" y="558800"/>
                  <a:pt x="1033297" y="545657"/>
                  <a:pt x="1028700" y="533400"/>
                </a:cubicBezTo>
                <a:cubicBezTo>
                  <a:pt x="1018792" y="506979"/>
                  <a:pt x="963448" y="479009"/>
                  <a:pt x="942975" y="466725"/>
                </a:cubicBezTo>
                <a:cubicBezTo>
                  <a:pt x="949325" y="457200"/>
                  <a:pt x="967145" y="448389"/>
                  <a:pt x="962025" y="438150"/>
                </a:cubicBezTo>
                <a:cubicBezTo>
                  <a:pt x="956171" y="426441"/>
                  <a:pt x="936915" y="430249"/>
                  <a:pt x="923925" y="428625"/>
                </a:cubicBezTo>
                <a:cubicBezTo>
                  <a:pt x="885988" y="423883"/>
                  <a:pt x="847725" y="422275"/>
                  <a:pt x="809625" y="419100"/>
                </a:cubicBezTo>
                <a:cubicBezTo>
                  <a:pt x="825500" y="412750"/>
                  <a:pt x="840873" y="404963"/>
                  <a:pt x="857250" y="400050"/>
                </a:cubicBezTo>
                <a:cubicBezTo>
                  <a:pt x="905646" y="385531"/>
                  <a:pt x="925861" y="397520"/>
                  <a:pt x="876300" y="381000"/>
                </a:cubicBezTo>
                <a:cubicBezTo>
                  <a:pt x="844550" y="384175"/>
                  <a:pt x="809590" y="376255"/>
                  <a:pt x="781050" y="390525"/>
                </a:cubicBezTo>
                <a:cubicBezTo>
                  <a:pt x="763776" y="399162"/>
                  <a:pt x="824544" y="386394"/>
                  <a:pt x="838200" y="400050"/>
                </a:cubicBezTo>
                <a:cubicBezTo>
                  <a:pt x="846295" y="408145"/>
                  <a:pt x="827245" y="420530"/>
                  <a:pt x="819150" y="428625"/>
                </a:cubicBezTo>
                <a:cubicBezTo>
                  <a:pt x="791230" y="456545"/>
                  <a:pt x="750163" y="458466"/>
                  <a:pt x="714375" y="466725"/>
                </a:cubicBezTo>
                <a:cubicBezTo>
                  <a:pt x="688864" y="472612"/>
                  <a:pt x="664177" y="482716"/>
                  <a:pt x="638175" y="485775"/>
                </a:cubicBezTo>
                <a:cubicBezTo>
                  <a:pt x="555948" y="495449"/>
                  <a:pt x="390525" y="504825"/>
                  <a:pt x="390525" y="504825"/>
                </a:cubicBezTo>
                <a:cubicBezTo>
                  <a:pt x="406400" y="498475"/>
                  <a:pt x="422141" y="491778"/>
                  <a:pt x="438150" y="485775"/>
                </a:cubicBezTo>
                <a:cubicBezTo>
                  <a:pt x="488421" y="466923"/>
                  <a:pt x="448079" y="486654"/>
                  <a:pt x="514350" y="457200"/>
                </a:cubicBezTo>
                <a:cubicBezTo>
                  <a:pt x="527325" y="451433"/>
                  <a:pt x="538251" y="438150"/>
                  <a:pt x="552450" y="438150"/>
                </a:cubicBezTo>
                <a:cubicBezTo>
                  <a:pt x="563898" y="438150"/>
                  <a:pt x="512542" y="455581"/>
                  <a:pt x="523875" y="457200"/>
                </a:cubicBezTo>
                <a:cubicBezTo>
                  <a:pt x="555463" y="461713"/>
                  <a:pt x="587375" y="450850"/>
                  <a:pt x="619125" y="447675"/>
                </a:cubicBezTo>
                <a:cubicBezTo>
                  <a:pt x="638175" y="441325"/>
                  <a:pt x="657083" y="434530"/>
                  <a:pt x="676275" y="428625"/>
                </a:cubicBezTo>
                <a:cubicBezTo>
                  <a:pt x="698367" y="421827"/>
                  <a:pt x="721022" y="416884"/>
                  <a:pt x="742950" y="409575"/>
                </a:cubicBezTo>
                <a:cubicBezTo>
                  <a:pt x="768685" y="400997"/>
                  <a:pt x="794109" y="391434"/>
                  <a:pt x="819150" y="381000"/>
                </a:cubicBezTo>
                <a:cubicBezTo>
                  <a:pt x="913311" y="341766"/>
                  <a:pt x="810489" y="377537"/>
                  <a:pt x="885825" y="352425"/>
                </a:cubicBezTo>
                <a:cubicBezTo>
                  <a:pt x="876300" y="336550"/>
                  <a:pt x="872061" y="315908"/>
                  <a:pt x="857250" y="304800"/>
                </a:cubicBezTo>
                <a:cubicBezTo>
                  <a:pt x="844298" y="295086"/>
                  <a:pt x="825331" y="299202"/>
                  <a:pt x="809625" y="295275"/>
                </a:cubicBezTo>
                <a:cubicBezTo>
                  <a:pt x="799885" y="292840"/>
                  <a:pt x="790575" y="288925"/>
                  <a:pt x="781050" y="285750"/>
                </a:cubicBezTo>
                <a:cubicBezTo>
                  <a:pt x="790575" y="276225"/>
                  <a:pt x="798664" y="265005"/>
                  <a:pt x="809625" y="257175"/>
                </a:cubicBezTo>
                <a:cubicBezTo>
                  <a:pt x="848365" y="229503"/>
                  <a:pt x="871705" y="244120"/>
                  <a:pt x="809625" y="228600"/>
                </a:cubicBezTo>
                <a:cubicBezTo>
                  <a:pt x="794385" y="231140"/>
                  <a:pt x="710565" y="251460"/>
                  <a:pt x="695325" y="228600"/>
                </a:cubicBezTo>
                <a:cubicBezTo>
                  <a:pt x="687449" y="216786"/>
                  <a:pt x="719442" y="212018"/>
                  <a:pt x="733425" y="209550"/>
                </a:cubicBezTo>
                <a:cubicBezTo>
                  <a:pt x="774192" y="202356"/>
                  <a:pt x="815975" y="203200"/>
                  <a:pt x="857250" y="200025"/>
                </a:cubicBezTo>
                <a:cubicBezTo>
                  <a:pt x="926214" y="154049"/>
                  <a:pt x="893922" y="172164"/>
                  <a:pt x="952500" y="142875"/>
                </a:cubicBezTo>
                <a:cubicBezTo>
                  <a:pt x="964614" y="106534"/>
                  <a:pt x="973902" y="108791"/>
                  <a:pt x="923925" y="85725"/>
                </a:cubicBezTo>
                <a:cubicBezTo>
                  <a:pt x="882711" y="66703"/>
                  <a:pt x="827624" y="52061"/>
                  <a:pt x="781050" y="47625"/>
                </a:cubicBezTo>
                <a:cubicBezTo>
                  <a:pt x="733534" y="43100"/>
                  <a:pt x="685800" y="41275"/>
                  <a:pt x="638175" y="38100"/>
                </a:cubicBezTo>
                <a:cubicBezTo>
                  <a:pt x="676275" y="34925"/>
                  <a:pt x="715934" y="39819"/>
                  <a:pt x="752475" y="28575"/>
                </a:cubicBezTo>
                <a:cubicBezTo>
                  <a:pt x="762071" y="25622"/>
                  <a:pt x="772040" y="0"/>
                  <a:pt x="762000" y="0"/>
                </a:cubicBezTo>
                <a:cubicBezTo>
                  <a:pt x="738371" y="0"/>
                  <a:pt x="715667" y="40925"/>
                  <a:pt x="704850" y="57150"/>
                </a:cubicBezTo>
                <a:cubicBezTo>
                  <a:pt x="717550" y="63500"/>
                  <a:pt x="729115" y="73007"/>
                  <a:pt x="742950" y="76200"/>
                </a:cubicBezTo>
                <a:cubicBezTo>
                  <a:pt x="766260" y="81579"/>
                  <a:pt x="933550" y="94465"/>
                  <a:pt x="942975" y="95250"/>
                </a:cubicBezTo>
                <a:cubicBezTo>
                  <a:pt x="930548" y="132530"/>
                  <a:pt x="925634" y="132419"/>
                  <a:pt x="942975" y="180975"/>
                </a:cubicBezTo>
                <a:cubicBezTo>
                  <a:pt x="952526" y="207719"/>
                  <a:pt x="981075" y="257175"/>
                  <a:pt x="981075" y="257175"/>
                </a:cubicBezTo>
                <a:cubicBezTo>
                  <a:pt x="984250" y="273050"/>
                  <a:pt x="981620" y="291330"/>
                  <a:pt x="990600" y="304800"/>
                </a:cubicBezTo>
                <a:cubicBezTo>
                  <a:pt x="996169" y="313154"/>
                  <a:pt x="1012075" y="307225"/>
                  <a:pt x="1019175" y="314325"/>
                </a:cubicBezTo>
                <a:cubicBezTo>
                  <a:pt x="1026275" y="321425"/>
                  <a:pt x="1025525" y="333375"/>
                  <a:pt x="1028700" y="342900"/>
                </a:cubicBezTo>
                <a:cubicBezTo>
                  <a:pt x="1041400" y="339725"/>
                  <a:pt x="1054768" y="338532"/>
                  <a:pt x="1066800" y="333375"/>
                </a:cubicBezTo>
                <a:cubicBezTo>
                  <a:pt x="1077322" y="328866"/>
                  <a:pt x="1085136" y="319445"/>
                  <a:pt x="1095375" y="314325"/>
                </a:cubicBezTo>
                <a:cubicBezTo>
                  <a:pt x="1104355" y="309835"/>
                  <a:pt x="1114425" y="307975"/>
                  <a:pt x="1123950" y="304800"/>
                </a:cubicBezTo>
                <a:cubicBezTo>
                  <a:pt x="1127125" y="327025"/>
                  <a:pt x="1119450" y="353944"/>
                  <a:pt x="1133475" y="371475"/>
                </a:cubicBezTo>
                <a:cubicBezTo>
                  <a:pt x="1140626" y="380414"/>
                  <a:pt x="1153256" y="359754"/>
                  <a:pt x="1162050" y="352425"/>
                </a:cubicBezTo>
                <a:cubicBezTo>
                  <a:pt x="1189552" y="329506"/>
                  <a:pt x="1190944" y="323372"/>
                  <a:pt x="1209675" y="295275"/>
                </a:cubicBezTo>
                <a:cubicBezTo>
                  <a:pt x="1216025" y="304800"/>
                  <a:pt x="1217433" y="321968"/>
                  <a:pt x="1228725" y="323850"/>
                </a:cubicBezTo>
                <a:cubicBezTo>
                  <a:pt x="1257728" y="328684"/>
                  <a:pt x="1274538" y="293231"/>
                  <a:pt x="1285875" y="276225"/>
                </a:cubicBezTo>
                <a:cubicBezTo>
                  <a:pt x="1289050" y="285750"/>
                  <a:pt x="1285360" y="304800"/>
                  <a:pt x="1295400" y="304800"/>
                </a:cubicBezTo>
                <a:cubicBezTo>
                  <a:pt x="1338580" y="304800"/>
                  <a:pt x="1333500" y="279146"/>
                  <a:pt x="1333500" y="257175"/>
                </a:cubicBezTo>
              </a:path>
            </a:pathLst>
          </a:cu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2219325" y="4238625"/>
            <a:ext cx="1333500" cy="784225"/>
          </a:xfrm>
          <a:custGeom>
            <a:avLst/>
            <a:gdLst>
              <a:gd name="connsiteX0" fmla="*/ 219075 w 1333684"/>
              <a:gd name="connsiteY0" fmla="*/ 85725 h 783630"/>
              <a:gd name="connsiteX1" fmla="*/ 476250 w 1333684"/>
              <a:gd name="connsiteY1" fmla="*/ 104775 h 783630"/>
              <a:gd name="connsiteX2" fmla="*/ 428625 w 1333684"/>
              <a:gd name="connsiteY2" fmla="*/ 114300 h 783630"/>
              <a:gd name="connsiteX3" fmla="*/ 295275 w 1333684"/>
              <a:gd name="connsiteY3" fmla="*/ 161925 h 783630"/>
              <a:gd name="connsiteX4" fmla="*/ 219075 w 1333684"/>
              <a:gd name="connsiteY4" fmla="*/ 180975 h 783630"/>
              <a:gd name="connsiteX5" fmla="*/ 152400 w 1333684"/>
              <a:gd name="connsiteY5" fmla="*/ 200025 h 783630"/>
              <a:gd name="connsiteX6" fmla="*/ 0 w 1333684"/>
              <a:gd name="connsiteY6" fmla="*/ 247650 h 783630"/>
              <a:gd name="connsiteX7" fmla="*/ 466725 w 1333684"/>
              <a:gd name="connsiteY7" fmla="*/ 285750 h 783630"/>
              <a:gd name="connsiteX8" fmla="*/ 438150 w 1333684"/>
              <a:gd name="connsiteY8" fmla="*/ 304800 h 783630"/>
              <a:gd name="connsiteX9" fmla="*/ 400050 w 1333684"/>
              <a:gd name="connsiteY9" fmla="*/ 314325 h 783630"/>
              <a:gd name="connsiteX10" fmla="*/ 323850 w 1333684"/>
              <a:gd name="connsiteY10" fmla="*/ 361950 h 783630"/>
              <a:gd name="connsiteX11" fmla="*/ 295275 w 1333684"/>
              <a:gd name="connsiteY11" fmla="*/ 381000 h 783630"/>
              <a:gd name="connsiteX12" fmla="*/ 266700 w 1333684"/>
              <a:gd name="connsiteY12" fmla="*/ 390525 h 783630"/>
              <a:gd name="connsiteX13" fmla="*/ 247650 w 1333684"/>
              <a:gd name="connsiteY13" fmla="*/ 419100 h 783630"/>
              <a:gd name="connsiteX14" fmla="*/ 361950 w 1333684"/>
              <a:gd name="connsiteY14" fmla="*/ 476250 h 783630"/>
              <a:gd name="connsiteX15" fmla="*/ 323850 w 1333684"/>
              <a:gd name="connsiteY15" fmla="*/ 485775 h 783630"/>
              <a:gd name="connsiteX16" fmla="*/ 266700 w 1333684"/>
              <a:gd name="connsiteY16" fmla="*/ 504825 h 783630"/>
              <a:gd name="connsiteX17" fmla="*/ 57150 w 1333684"/>
              <a:gd name="connsiteY17" fmla="*/ 552450 h 783630"/>
              <a:gd name="connsiteX18" fmla="*/ 28575 w 1333684"/>
              <a:gd name="connsiteY18" fmla="*/ 571500 h 783630"/>
              <a:gd name="connsiteX19" fmla="*/ 0 w 1333684"/>
              <a:gd name="connsiteY19" fmla="*/ 581025 h 783630"/>
              <a:gd name="connsiteX20" fmla="*/ 104775 w 1333684"/>
              <a:gd name="connsiteY20" fmla="*/ 619125 h 783630"/>
              <a:gd name="connsiteX21" fmla="*/ 247650 w 1333684"/>
              <a:gd name="connsiteY21" fmla="*/ 628650 h 783630"/>
              <a:gd name="connsiteX22" fmla="*/ 266700 w 1333684"/>
              <a:gd name="connsiteY22" fmla="*/ 657225 h 783630"/>
              <a:gd name="connsiteX23" fmla="*/ 266700 w 1333684"/>
              <a:gd name="connsiteY23" fmla="*/ 685800 h 783630"/>
              <a:gd name="connsiteX24" fmla="*/ 485775 w 1333684"/>
              <a:gd name="connsiteY24" fmla="*/ 647700 h 783630"/>
              <a:gd name="connsiteX25" fmla="*/ 542925 w 1333684"/>
              <a:gd name="connsiteY25" fmla="*/ 628650 h 783630"/>
              <a:gd name="connsiteX26" fmla="*/ 523875 w 1333684"/>
              <a:gd name="connsiteY26" fmla="*/ 657225 h 783630"/>
              <a:gd name="connsiteX27" fmla="*/ 476250 w 1333684"/>
              <a:gd name="connsiteY27" fmla="*/ 676275 h 783630"/>
              <a:gd name="connsiteX28" fmla="*/ 447675 w 1333684"/>
              <a:gd name="connsiteY28" fmla="*/ 685800 h 783630"/>
              <a:gd name="connsiteX29" fmla="*/ 400050 w 1333684"/>
              <a:gd name="connsiteY29" fmla="*/ 704850 h 783630"/>
              <a:gd name="connsiteX30" fmla="*/ 428625 w 1333684"/>
              <a:gd name="connsiteY30" fmla="*/ 714375 h 783630"/>
              <a:gd name="connsiteX31" fmla="*/ 619125 w 1333684"/>
              <a:gd name="connsiteY31" fmla="*/ 676275 h 783630"/>
              <a:gd name="connsiteX32" fmla="*/ 762000 w 1333684"/>
              <a:gd name="connsiteY32" fmla="*/ 657225 h 783630"/>
              <a:gd name="connsiteX33" fmla="*/ 781050 w 1333684"/>
              <a:gd name="connsiteY33" fmla="*/ 723900 h 783630"/>
              <a:gd name="connsiteX34" fmla="*/ 704850 w 1333684"/>
              <a:gd name="connsiteY34" fmla="*/ 781050 h 783630"/>
              <a:gd name="connsiteX35" fmla="*/ 895350 w 1333684"/>
              <a:gd name="connsiteY35" fmla="*/ 676275 h 783630"/>
              <a:gd name="connsiteX36" fmla="*/ 990600 w 1333684"/>
              <a:gd name="connsiteY36" fmla="*/ 609600 h 783630"/>
              <a:gd name="connsiteX37" fmla="*/ 1019175 w 1333684"/>
              <a:gd name="connsiteY37" fmla="*/ 571500 h 783630"/>
              <a:gd name="connsiteX38" fmla="*/ 1028700 w 1333684"/>
              <a:gd name="connsiteY38" fmla="*/ 533400 h 783630"/>
              <a:gd name="connsiteX39" fmla="*/ 942975 w 1333684"/>
              <a:gd name="connsiteY39" fmla="*/ 466725 h 783630"/>
              <a:gd name="connsiteX40" fmla="*/ 962025 w 1333684"/>
              <a:gd name="connsiteY40" fmla="*/ 438150 h 783630"/>
              <a:gd name="connsiteX41" fmla="*/ 923925 w 1333684"/>
              <a:gd name="connsiteY41" fmla="*/ 428625 h 783630"/>
              <a:gd name="connsiteX42" fmla="*/ 809625 w 1333684"/>
              <a:gd name="connsiteY42" fmla="*/ 419100 h 783630"/>
              <a:gd name="connsiteX43" fmla="*/ 857250 w 1333684"/>
              <a:gd name="connsiteY43" fmla="*/ 400050 h 783630"/>
              <a:gd name="connsiteX44" fmla="*/ 876300 w 1333684"/>
              <a:gd name="connsiteY44" fmla="*/ 381000 h 783630"/>
              <a:gd name="connsiteX45" fmla="*/ 781050 w 1333684"/>
              <a:gd name="connsiteY45" fmla="*/ 390525 h 783630"/>
              <a:gd name="connsiteX46" fmla="*/ 838200 w 1333684"/>
              <a:gd name="connsiteY46" fmla="*/ 400050 h 783630"/>
              <a:gd name="connsiteX47" fmla="*/ 819150 w 1333684"/>
              <a:gd name="connsiteY47" fmla="*/ 428625 h 783630"/>
              <a:gd name="connsiteX48" fmla="*/ 714375 w 1333684"/>
              <a:gd name="connsiteY48" fmla="*/ 466725 h 783630"/>
              <a:gd name="connsiteX49" fmla="*/ 638175 w 1333684"/>
              <a:gd name="connsiteY49" fmla="*/ 485775 h 783630"/>
              <a:gd name="connsiteX50" fmla="*/ 390525 w 1333684"/>
              <a:gd name="connsiteY50" fmla="*/ 504825 h 783630"/>
              <a:gd name="connsiteX51" fmla="*/ 438150 w 1333684"/>
              <a:gd name="connsiteY51" fmla="*/ 485775 h 783630"/>
              <a:gd name="connsiteX52" fmla="*/ 514350 w 1333684"/>
              <a:gd name="connsiteY52" fmla="*/ 457200 h 783630"/>
              <a:gd name="connsiteX53" fmla="*/ 552450 w 1333684"/>
              <a:gd name="connsiteY53" fmla="*/ 438150 h 783630"/>
              <a:gd name="connsiteX54" fmla="*/ 523875 w 1333684"/>
              <a:gd name="connsiteY54" fmla="*/ 457200 h 783630"/>
              <a:gd name="connsiteX55" fmla="*/ 619125 w 1333684"/>
              <a:gd name="connsiteY55" fmla="*/ 447675 h 783630"/>
              <a:gd name="connsiteX56" fmla="*/ 676275 w 1333684"/>
              <a:gd name="connsiteY56" fmla="*/ 428625 h 783630"/>
              <a:gd name="connsiteX57" fmla="*/ 742950 w 1333684"/>
              <a:gd name="connsiteY57" fmla="*/ 409575 h 783630"/>
              <a:gd name="connsiteX58" fmla="*/ 819150 w 1333684"/>
              <a:gd name="connsiteY58" fmla="*/ 381000 h 783630"/>
              <a:gd name="connsiteX59" fmla="*/ 885825 w 1333684"/>
              <a:gd name="connsiteY59" fmla="*/ 352425 h 783630"/>
              <a:gd name="connsiteX60" fmla="*/ 857250 w 1333684"/>
              <a:gd name="connsiteY60" fmla="*/ 304800 h 783630"/>
              <a:gd name="connsiteX61" fmla="*/ 809625 w 1333684"/>
              <a:gd name="connsiteY61" fmla="*/ 295275 h 783630"/>
              <a:gd name="connsiteX62" fmla="*/ 781050 w 1333684"/>
              <a:gd name="connsiteY62" fmla="*/ 285750 h 783630"/>
              <a:gd name="connsiteX63" fmla="*/ 809625 w 1333684"/>
              <a:gd name="connsiteY63" fmla="*/ 257175 h 783630"/>
              <a:gd name="connsiteX64" fmla="*/ 809625 w 1333684"/>
              <a:gd name="connsiteY64" fmla="*/ 228600 h 783630"/>
              <a:gd name="connsiteX65" fmla="*/ 695325 w 1333684"/>
              <a:gd name="connsiteY65" fmla="*/ 228600 h 783630"/>
              <a:gd name="connsiteX66" fmla="*/ 733425 w 1333684"/>
              <a:gd name="connsiteY66" fmla="*/ 209550 h 783630"/>
              <a:gd name="connsiteX67" fmla="*/ 857250 w 1333684"/>
              <a:gd name="connsiteY67" fmla="*/ 200025 h 783630"/>
              <a:gd name="connsiteX68" fmla="*/ 952500 w 1333684"/>
              <a:gd name="connsiteY68" fmla="*/ 142875 h 783630"/>
              <a:gd name="connsiteX69" fmla="*/ 923925 w 1333684"/>
              <a:gd name="connsiteY69" fmla="*/ 85725 h 783630"/>
              <a:gd name="connsiteX70" fmla="*/ 781050 w 1333684"/>
              <a:gd name="connsiteY70" fmla="*/ 47625 h 783630"/>
              <a:gd name="connsiteX71" fmla="*/ 638175 w 1333684"/>
              <a:gd name="connsiteY71" fmla="*/ 38100 h 783630"/>
              <a:gd name="connsiteX72" fmla="*/ 752475 w 1333684"/>
              <a:gd name="connsiteY72" fmla="*/ 28575 h 783630"/>
              <a:gd name="connsiteX73" fmla="*/ 762000 w 1333684"/>
              <a:gd name="connsiteY73" fmla="*/ 0 h 783630"/>
              <a:gd name="connsiteX74" fmla="*/ 704850 w 1333684"/>
              <a:gd name="connsiteY74" fmla="*/ 57150 h 783630"/>
              <a:gd name="connsiteX75" fmla="*/ 742950 w 1333684"/>
              <a:gd name="connsiteY75" fmla="*/ 76200 h 783630"/>
              <a:gd name="connsiteX76" fmla="*/ 942975 w 1333684"/>
              <a:gd name="connsiteY76" fmla="*/ 95250 h 783630"/>
              <a:gd name="connsiteX77" fmla="*/ 942975 w 1333684"/>
              <a:gd name="connsiteY77" fmla="*/ 180975 h 783630"/>
              <a:gd name="connsiteX78" fmla="*/ 981075 w 1333684"/>
              <a:gd name="connsiteY78" fmla="*/ 257175 h 783630"/>
              <a:gd name="connsiteX79" fmla="*/ 990600 w 1333684"/>
              <a:gd name="connsiteY79" fmla="*/ 304800 h 783630"/>
              <a:gd name="connsiteX80" fmla="*/ 1019175 w 1333684"/>
              <a:gd name="connsiteY80" fmla="*/ 314325 h 783630"/>
              <a:gd name="connsiteX81" fmla="*/ 1028700 w 1333684"/>
              <a:gd name="connsiteY81" fmla="*/ 342900 h 783630"/>
              <a:gd name="connsiteX82" fmla="*/ 1066800 w 1333684"/>
              <a:gd name="connsiteY82" fmla="*/ 333375 h 783630"/>
              <a:gd name="connsiteX83" fmla="*/ 1095375 w 1333684"/>
              <a:gd name="connsiteY83" fmla="*/ 314325 h 783630"/>
              <a:gd name="connsiteX84" fmla="*/ 1123950 w 1333684"/>
              <a:gd name="connsiteY84" fmla="*/ 304800 h 783630"/>
              <a:gd name="connsiteX85" fmla="*/ 1133475 w 1333684"/>
              <a:gd name="connsiteY85" fmla="*/ 371475 h 783630"/>
              <a:gd name="connsiteX86" fmla="*/ 1162050 w 1333684"/>
              <a:gd name="connsiteY86" fmla="*/ 352425 h 783630"/>
              <a:gd name="connsiteX87" fmla="*/ 1209675 w 1333684"/>
              <a:gd name="connsiteY87" fmla="*/ 295275 h 783630"/>
              <a:gd name="connsiteX88" fmla="*/ 1228725 w 1333684"/>
              <a:gd name="connsiteY88" fmla="*/ 323850 h 783630"/>
              <a:gd name="connsiteX89" fmla="*/ 1285875 w 1333684"/>
              <a:gd name="connsiteY89" fmla="*/ 276225 h 783630"/>
              <a:gd name="connsiteX90" fmla="*/ 1295400 w 1333684"/>
              <a:gd name="connsiteY90" fmla="*/ 304800 h 783630"/>
              <a:gd name="connsiteX91" fmla="*/ 1333500 w 1333684"/>
              <a:gd name="connsiteY91" fmla="*/ 257175 h 783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1333684" h="783630">
                <a:moveTo>
                  <a:pt x="219075" y="85725"/>
                </a:moveTo>
                <a:cubicBezTo>
                  <a:pt x="304800" y="92075"/>
                  <a:pt x="391078" y="93161"/>
                  <a:pt x="476250" y="104775"/>
                </a:cubicBezTo>
                <a:cubicBezTo>
                  <a:pt x="492291" y="106962"/>
                  <a:pt x="444331" y="110373"/>
                  <a:pt x="428625" y="114300"/>
                </a:cubicBezTo>
                <a:cubicBezTo>
                  <a:pt x="281188" y="151159"/>
                  <a:pt x="443360" y="112563"/>
                  <a:pt x="295275" y="161925"/>
                </a:cubicBezTo>
                <a:cubicBezTo>
                  <a:pt x="270437" y="170204"/>
                  <a:pt x="244373" y="174229"/>
                  <a:pt x="219075" y="180975"/>
                </a:cubicBezTo>
                <a:cubicBezTo>
                  <a:pt x="196741" y="186931"/>
                  <a:pt x="174462" y="193131"/>
                  <a:pt x="152400" y="200025"/>
                </a:cubicBezTo>
                <a:cubicBezTo>
                  <a:pt x="-38983" y="259832"/>
                  <a:pt x="159891" y="201967"/>
                  <a:pt x="0" y="247650"/>
                </a:cubicBezTo>
                <a:cubicBezTo>
                  <a:pt x="174657" y="305869"/>
                  <a:pt x="-86875" y="221378"/>
                  <a:pt x="466725" y="285750"/>
                </a:cubicBezTo>
                <a:cubicBezTo>
                  <a:pt x="478096" y="287072"/>
                  <a:pt x="448672" y="300291"/>
                  <a:pt x="438150" y="304800"/>
                </a:cubicBezTo>
                <a:cubicBezTo>
                  <a:pt x="426118" y="309957"/>
                  <a:pt x="412750" y="311150"/>
                  <a:pt x="400050" y="314325"/>
                </a:cubicBezTo>
                <a:cubicBezTo>
                  <a:pt x="374650" y="330200"/>
                  <a:pt x="348772" y="345335"/>
                  <a:pt x="323850" y="361950"/>
                </a:cubicBezTo>
                <a:cubicBezTo>
                  <a:pt x="314325" y="368300"/>
                  <a:pt x="305514" y="375880"/>
                  <a:pt x="295275" y="381000"/>
                </a:cubicBezTo>
                <a:cubicBezTo>
                  <a:pt x="286295" y="385490"/>
                  <a:pt x="276225" y="387350"/>
                  <a:pt x="266700" y="390525"/>
                </a:cubicBezTo>
                <a:cubicBezTo>
                  <a:pt x="260350" y="400050"/>
                  <a:pt x="243141" y="408578"/>
                  <a:pt x="247650" y="419100"/>
                </a:cubicBezTo>
                <a:cubicBezTo>
                  <a:pt x="264145" y="457588"/>
                  <a:pt x="331642" y="467591"/>
                  <a:pt x="361950" y="476250"/>
                </a:cubicBezTo>
                <a:cubicBezTo>
                  <a:pt x="349250" y="479425"/>
                  <a:pt x="336389" y="482013"/>
                  <a:pt x="323850" y="485775"/>
                </a:cubicBezTo>
                <a:cubicBezTo>
                  <a:pt x="304616" y="491545"/>
                  <a:pt x="286302" y="500469"/>
                  <a:pt x="266700" y="504825"/>
                </a:cubicBezTo>
                <a:cubicBezTo>
                  <a:pt x="14705" y="560824"/>
                  <a:pt x="279504" y="485744"/>
                  <a:pt x="57150" y="552450"/>
                </a:cubicBezTo>
                <a:cubicBezTo>
                  <a:pt x="47625" y="558800"/>
                  <a:pt x="38814" y="566380"/>
                  <a:pt x="28575" y="571500"/>
                </a:cubicBezTo>
                <a:cubicBezTo>
                  <a:pt x="19595" y="575990"/>
                  <a:pt x="0" y="570985"/>
                  <a:pt x="0" y="581025"/>
                </a:cubicBezTo>
                <a:cubicBezTo>
                  <a:pt x="0" y="621848"/>
                  <a:pt x="103905" y="619049"/>
                  <a:pt x="104775" y="619125"/>
                </a:cubicBezTo>
                <a:cubicBezTo>
                  <a:pt x="152326" y="623260"/>
                  <a:pt x="200025" y="625475"/>
                  <a:pt x="247650" y="628650"/>
                </a:cubicBezTo>
                <a:cubicBezTo>
                  <a:pt x="254000" y="638175"/>
                  <a:pt x="268945" y="646000"/>
                  <a:pt x="266700" y="657225"/>
                </a:cubicBezTo>
                <a:cubicBezTo>
                  <a:pt x="259776" y="691846"/>
                  <a:pt x="200949" y="663883"/>
                  <a:pt x="266700" y="685800"/>
                </a:cubicBezTo>
                <a:cubicBezTo>
                  <a:pt x="401893" y="674534"/>
                  <a:pt x="358491" y="685137"/>
                  <a:pt x="485775" y="647700"/>
                </a:cubicBezTo>
                <a:cubicBezTo>
                  <a:pt x="505040" y="642034"/>
                  <a:pt x="542925" y="628650"/>
                  <a:pt x="542925" y="628650"/>
                </a:cubicBezTo>
                <a:cubicBezTo>
                  <a:pt x="536575" y="638175"/>
                  <a:pt x="533190" y="650571"/>
                  <a:pt x="523875" y="657225"/>
                </a:cubicBezTo>
                <a:cubicBezTo>
                  <a:pt x="509962" y="667163"/>
                  <a:pt x="492259" y="670272"/>
                  <a:pt x="476250" y="676275"/>
                </a:cubicBezTo>
                <a:cubicBezTo>
                  <a:pt x="466849" y="679800"/>
                  <a:pt x="457076" y="682275"/>
                  <a:pt x="447675" y="685800"/>
                </a:cubicBezTo>
                <a:cubicBezTo>
                  <a:pt x="431666" y="691803"/>
                  <a:pt x="415925" y="698500"/>
                  <a:pt x="400050" y="704850"/>
                </a:cubicBezTo>
                <a:cubicBezTo>
                  <a:pt x="409575" y="708025"/>
                  <a:pt x="418585" y="714375"/>
                  <a:pt x="428625" y="714375"/>
                </a:cubicBezTo>
                <a:cubicBezTo>
                  <a:pt x="543606" y="714375"/>
                  <a:pt x="517129" y="705417"/>
                  <a:pt x="619125" y="676275"/>
                </a:cubicBezTo>
                <a:cubicBezTo>
                  <a:pt x="661617" y="664134"/>
                  <a:pt x="722426" y="661182"/>
                  <a:pt x="762000" y="657225"/>
                </a:cubicBezTo>
                <a:cubicBezTo>
                  <a:pt x="811338" y="667093"/>
                  <a:pt x="842087" y="657314"/>
                  <a:pt x="781050" y="723900"/>
                </a:cubicBezTo>
                <a:cubicBezTo>
                  <a:pt x="759596" y="747305"/>
                  <a:pt x="676452" y="795249"/>
                  <a:pt x="704850" y="781050"/>
                </a:cubicBezTo>
                <a:cubicBezTo>
                  <a:pt x="785018" y="740966"/>
                  <a:pt x="819937" y="726551"/>
                  <a:pt x="895350" y="676275"/>
                </a:cubicBezTo>
                <a:cubicBezTo>
                  <a:pt x="904685" y="670051"/>
                  <a:pt x="976496" y="623704"/>
                  <a:pt x="990600" y="609600"/>
                </a:cubicBezTo>
                <a:cubicBezTo>
                  <a:pt x="1001825" y="598375"/>
                  <a:pt x="1009650" y="584200"/>
                  <a:pt x="1019175" y="571500"/>
                </a:cubicBezTo>
                <a:cubicBezTo>
                  <a:pt x="1022350" y="558800"/>
                  <a:pt x="1033297" y="545657"/>
                  <a:pt x="1028700" y="533400"/>
                </a:cubicBezTo>
                <a:cubicBezTo>
                  <a:pt x="1018792" y="506979"/>
                  <a:pt x="963448" y="479009"/>
                  <a:pt x="942975" y="466725"/>
                </a:cubicBezTo>
                <a:cubicBezTo>
                  <a:pt x="949325" y="457200"/>
                  <a:pt x="967145" y="448389"/>
                  <a:pt x="962025" y="438150"/>
                </a:cubicBezTo>
                <a:cubicBezTo>
                  <a:pt x="956171" y="426441"/>
                  <a:pt x="936915" y="430249"/>
                  <a:pt x="923925" y="428625"/>
                </a:cubicBezTo>
                <a:cubicBezTo>
                  <a:pt x="885988" y="423883"/>
                  <a:pt x="847725" y="422275"/>
                  <a:pt x="809625" y="419100"/>
                </a:cubicBezTo>
                <a:cubicBezTo>
                  <a:pt x="825500" y="412750"/>
                  <a:pt x="840873" y="404963"/>
                  <a:pt x="857250" y="400050"/>
                </a:cubicBezTo>
                <a:cubicBezTo>
                  <a:pt x="905646" y="385531"/>
                  <a:pt x="925861" y="397520"/>
                  <a:pt x="876300" y="381000"/>
                </a:cubicBezTo>
                <a:cubicBezTo>
                  <a:pt x="844550" y="384175"/>
                  <a:pt x="809590" y="376255"/>
                  <a:pt x="781050" y="390525"/>
                </a:cubicBezTo>
                <a:cubicBezTo>
                  <a:pt x="763776" y="399162"/>
                  <a:pt x="824544" y="386394"/>
                  <a:pt x="838200" y="400050"/>
                </a:cubicBezTo>
                <a:cubicBezTo>
                  <a:pt x="846295" y="408145"/>
                  <a:pt x="827245" y="420530"/>
                  <a:pt x="819150" y="428625"/>
                </a:cubicBezTo>
                <a:cubicBezTo>
                  <a:pt x="791230" y="456545"/>
                  <a:pt x="750163" y="458466"/>
                  <a:pt x="714375" y="466725"/>
                </a:cubicBezTo>
                <a:cubicBezTo>
                  <a:pt x="688864" y="472612"/>
                  <a:pt x="664177" y="482716"/>
                  <a:pt x="638175" y="485775"/>
                </a:cubicBezTo>
                <a:cubicBezTo>
                  <a:pt x="555948" y="495449"/>
                  <a:pt x="390525" y="504825"/>
                  <a:pt x="390525" y="504825"/>
                </a:cubicBezTo>
                <a:cubicBezTo>
                  <a:pt x="406400" y="498475"/>
                  <a:pt x="422141" y="491778"/>
                  <a:pt x="438150" y="485775"/>
                </a:cubicBezTo>
                <a:cubicBezTo>
                  <a:pt x="488421" y="466923"/>
                  <a:pt x="448079" y="486654"/>
                  <a:pt x="514350" y="457200"/>
                </a:cubicBezTo>
                <a:cubicBezTo>
                  <a:pt x="527325" y="451433"/>
                  <a:pt x="538251" y="438150"/>
                  <a:pt x="552450" y="438150"/>
                </a:cubicBezTo>
                <a:cubicBezTo>
                  <a:pt x="563898" y="438150"/>
                  <a:pt x="512542" y="455581"/>
                  <a:pt x="523875" y="457200"/>
                </a:cubicBezTo>
                <a:cubicBezTo>
                  <a:pt x="555463" y="461713"/>
                  <a:pt x="587375" y="450850"/>
                  <a:pt x="619125" y="447675"/>
                </a:cubicBezTo>
                <a:cubicBezTo>
                  <a:pt x="638175" y="441325"/>
                  <a:pt x="657083" y="434530"/>
                  <a:pt x="676275" y="428625"/>
                </a:cubicBezTo>
                <a:cubicBezTo>
                  <a:pt x="698367" y="421827"/>
                  <a:pt x="721022" y="416884"/>
                  <a:pt x="742950" y="409575"/>
                </a:cubicBezTo>
                <a:cubicBezTo>
                  <a:pt x="768685" y="400997"/>
                  <a:pt x="794109" y="391434"/>
                  <a:pt x="819150" y="381000"/>
                </a:cubicBezTo>
                <a:cubicBezTo>
                  <a:pt x="913311" y="341766"/>
                  <a:pt x="810489" y="377537"/>
                  <a:pt x="885825" y="352425"/>
                </a:cubicBezTo>
                <a:cubicBezTo>
                  <a:pt x="876300" y="336550"/>
                  <a:pt x="872061" y="315908"/>
                  <a:pt x="857250" y="304800"/>
                </a:cubicBezTo>
                <a:cubicBezTo>
                  <a:pt x="844298" y="295086"/>
                  <a:pt x="825331" y="299202"/>
                  <a:pt x="809625" y="295275"/>
                </a:cubicBezTo>
                <a:cubicBezTo>
                  <a:pt x="799885" y="292840"/>
                  <a:pt x="790575" y="288925"/>
                  <a:pt x="781050" y="285750"/>
                </a:cubicBezTo>
                <a:cubicBezTo>
                  <a:pt x="790575" y="276225"/>
                  <a:pt x="798664" y="265005"/>
                  <a:pt x="809625" y="257175"/>
                </a:cubicBezTo>
                <a:cubicBezTo>
                  <a:pt x="848365" y="229503"/>
                  <a:pt x="871705" y="244120"/>
                  <a:pt x="809625" y="228600"/>
                </a:cubicBezTo>
                <a:cubicBezTo>
                  <a:pt x="794385" y="231140"/>
                  <a:pt x="710565" y="251460"/>
                  <a:pt x="695325" y="228600"/>
                </a:cubicBezTo>
                <a:cubicBezTo>
                  <a:pt x="687449" y="216786"/>
                  <a:pt x="719442" y="212018"/>
                  <a:pt x="733425" y="209550"/>
                </a:cubicBezTo>
                <a:cubicBezTo>
                  <a:pt x="774192" y="202356"/>
                  <a:pt x="815975" y="203200"/>
                  <a:pt x="857250" y="200025"/>
                </a:cubicBezTo>
                <a:cubicBezTo>
                  <a:pt x="926214" y="154049"/>
                  <a:pt x="893922" y="172164"/>
                  <a:pt x="952500" y="142875"/>
                </a:cubicBezTo>
                <a:cubicBezTo>
                  <a:pt x="964614" y="106534"/>
                  <a:pt x="973902" y="108791"/>
                  <a:pt x="923925" y="85725"/>
                </a:cubicBezTo>
                <a:cubicBezTo>
                  <a:pt x="882711" y="66703"/>
                  <a:pt x="827624" y="52061"/>
                  <a:pt x="781050" y="47625"/>
                </a:cubicBezTo>
                <a:cubicBezTo>
                  <a:pt x="733534" y="43100"/>
                  <a:pt x="685800" y="41275"/>
                  <a:pt x="638175" y="38100"/>
                </a:cubicBezTo>
                <a:cubicBezTo>
                  <a:pt x="676275" y="34925"/>
                  <a:pt x="715934" y="39819"/>
                  <a:pt x="752475" y="28575"/>
                </a:cubicBezTo>
                <a:cubicBezTo>
                  <a:pt x="762071" y="25622"/>
                  <a:pt x="772040" y="0"/>
                  <a:pt x="762000" y="0"/>
                </a:cubicBezTo>
                <a:cubicBezTo>
                  <a:pt x="738371" y="0"/>
                  <a:pt x="715667" y="40925"/>
                  <a:pt x="704850" y="57150"/>
                </a:cubicBezTo>
                <a:cubicBezTo>
                  <a:pt x="717550" y="63500"/>
                  <a:pt x="729115" y="73007"/>
                  <a:pt x="742950" y="76200"/>
                </a:cubicBezTo>
                <a:cubicBezTo>
                  <a:pt x="766260" y="81579"/>
                  <a:pt x="933550" y="94465"/>
                  <a:pt x="942975" y="95250"/>
                </a:cubicBezTo>
                <a:cubicBezTo>
                  <a:pt x="930548" y="132530"/>
                  <a:pt x="925634" y="132419"/>
                  <a:pt x="942975" y="180975"/>
                </a:cubicBezTo>
                <a:cubicBezTo>
                  <a:pt x="952526" y="207719"/>
                  <a:pt x="981075" y="257175"/>
                  <a:pt x="981075" y="257175"/>
                </a:cubicBezTo>
                <a:cubicBezTo>
                  <a:pt x="984250" y="273050"/>
                  <a:pt x="981620" y="291330"/>
                  <a:pt x="990600" y="304800"/>
                </a:cubicBezTo>
                <a:cubicBezTo>
                  <a:pt x="996169" y="313154"/>
                  <a:pt x="1012075" y="307225"/>
                  <a:pt x="1019175" y="314325"/>
                </a:cubicBezTo>
                <a:cubicBezTo>
                  <a:pt x="1026275" y="321425"/>
                  <a:pt x="1025525" y="333375"/>
                  <a:pt x="1028700" y="342900"/>
                </a:cubicBezTo>
                <a:cubicBezTo>
                  <a:pt x="1041400" y="339725"/>
                  <a:pt x="1054768" y="338532"/>
                  <a:pt x="1066800" y="333375"/>
                </a:cubicBezTo>
                <a:cubicBezTo>
                  <a:pt x="1077322" y="328866"/>
                  <a:pt x="1085136" y="319445"/>
                  <a:pt x="1095375" y="314325"/>
                </a:cubicBezTo>
                <a:cubicBezTo>
                  <a:pt x="1104355" y="309835"/>
                  <a:pt x="1114425" y="307975"/>
                  <a:pt x="1123950" y="304800"/>
                </a:cubicBezTo>
                <a:cubicBezTo>
                  <a:pt x="1127125" y="327025"/>
                  <a:pt x="1119450" y="353944"/>
                  <a:pt x="1133475" y="371475"/>
                </a:cubicBezTo>
                <a:cubicBezTo>
                  <a:pt x="1140626" y="380414"/>
                  <a:pt x="1153256" y="359754"/>
                  <a:pt x="1162050" y="352425"/>
                </a:cubicBezTo>
                <a:cubicBezTo>
                  <a:pt x="1189552" y="329506"/>
                  <a:pt x="1190944" y="323372"/>
                  <a:pt x="1209675" y="295275"/>
                </a:cubicBezTo>
                <a:cubicBezTo>
                  <a:pt x="1216025" y="304800"/>
                  <a:pt x="1217433" y="321968"/>
                  <a:pt x="1228725" y="323850"/>
                </a:cubicBezTo>
                <a:cubicBezTo>
                  <a:pt x="1257728" y="328684"/>
                  <a:pt x="1274538" y="293231"/>
                  <a:pt x="1285875" y="276225"/>
                </a:cubicBezTo>
                <a:cubicBezTo>
                  <a:pt x="1289050" y="285750"/>
                  <a:pt x="1285360" y="304800"/>
                  <a:pt x="1295400" y="304800"/>
                </a:cubicBezTo>
                <a:cubicBezTo>
                  <a:pt x="1338580" y="304800"/>
                  <a:pt x="1333500" y="279146"/>
                  <a:pt x="1333500" y="257175"/>
                </a:cubicBezTo>
              </a:path>
            </a:pathLst>
          </a:cu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529" name="AutoShape 25"/>
          <p:cNvSpPr>
            <a:spLocks noChangeArrowheads="1"/>
          </p:cNvSpPr>
          <p:nvPr/>
        </p:nvSpPr>
        <p:spPr bwMode="auto">
          <a:xfrm>
            <a:off x="4800600" y="3276600"/>
            <a:ext cx="152400" cy="2362200"/>
          </a:xfrm>
          <a:prstGeom prst="octagon">
            <a:avLst>
              <a:gd name="adj" fmla="val 29287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  <a:alpha val="42999"/>
                </a:schemeClr>
              </a:gs>
              <a:gs pos="50000">
                <a:schemeClr val="accent1">
                  <a:alpha val="35001"/>
                </a:schemeClr>
              </a:gs>
              <a:gs pos="100000">
                <a:schemeClr val="accent1">
                  <a:gamma/>
                  <a:shade val="46275"/>
                  <a:invGamma/>
                  <a:alpha val="42999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432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2152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Content Placeholder 2"/>
          <p:cNvSpPr>
            <a:spLocks noGrp="1"/>
          </p:cNvSpPr>
          <p:nvPr>
            <p:ph idx="1"/>
          </p:nvPr>
        </p:nvSpPr>
        <p:spPr>
          <a:xfrm>
            <a:off x="485775" y="1264993"/>
            <a:ext cx="8229600" cy="4525963"/>
          </a:xfrm>
        </p:spPr>
        <p:txBody>
          <a:bodyPr/>
          <a:lstStyle/>
          <a:p>
            <a:r>
              <a:rPr lang="en-US" dirty="0" smtClean="0"/>
              <a:t>Cytokinesis- yields 2 daughter cells</a:t>
            </a:r>
          </a:p>
          <a:p>
            <a:r>
              <a:rPr lang="en-US" dirty="0" smtClean="0"/>
              <a:t>Slightly different in plants and animals</a:t>
            </a:r>
          </a:p>
          <a:p>
            <a:pPr lvl="1"/>
            <a:r>
              <a:rPr lang="en-US" dirty="0" smtClean="0"/>
              <a:t>Animal cells simply pinch in to create a cleavage furrow</a:t>
            </a:r>
          </a:p>
          <a:p>
            <a:pPr lvl="1"/>
            <a:r>
              <a:rPr lang="en-US" dirty="0" smtClean="0"/>
              <a:t>Plants have a cell wall</a:t>
            </a:r>
          </a:p>
          <a:p>
            <a:pPr lvl="2"/>
            <a:r>
              <a:rPr lang="en-US" dirty="0" smtClean="0"/>
              <a:t>To separate the 2 cells, they form a new cell wall in between the daughter cells called a cell plate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775" y="73819"/>
            <a:ext cx="8229601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Cytokinesis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58738" y="3590925"/>
            <a:ext cx="2236787" cy="2235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540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85775" y="4052888"/>
            <a:ext cx="1381125" cy="13112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433513" y="4398963"/>
            <a:ext cx="307975" cy="306387"/>
          </a:xfrm>
          <a:prstGeom prst="ellipse">
            <a:avLst/>
          </a:prstGeom>
          <a:ln w="2540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979488" y="4146550"/>
            <a:ext cx="42862" cy="506413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25400" cmpd="sng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73100" y="4460875"/>
            <a:ext cx="42863" cy="506413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25400" cmpd="sng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141413" y="4749800"/>
            <a:ext cx="42862" cy="506413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25400" cmpd="sng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22537" name="Group 7"/>
          <p:cNvGrpSpPr>
            <a:grpSpLocks/>
          </p:cNvGrpSpPr>
          <p:nvPr/>
        </p:nvGrpSpPr>
        <p:grpSpPr bwMode="auto">
          <a:xfrm>
            <a:off x="2470150" y="3590925"/>
            <a:ext cx="2235200" cy="2235200"/>
            <a:chOff x="2469735" y="3590618"/>
            <a:chExt cx="2236174" cy="2236174"/>
          </a:xfrm>
        </p:grpSpPr>
        <p:sp>
          <p:nvSpPr>
            <p:cNvPr id="19" name="Oval 18"/>
            <p:cNvSpPr/>
            <p:nvPr/>
          </p:nvSpPr>
          <p:spPr>
            <a:xfrm>
              <a:off x="2469735" y="3590618"/>
              <a:ext cx="2236174" cy="223617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25400" cmpd="sng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2896959" y="4052782"/>
              <a:ext cx="1381727" cy="1311846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5400" cmpd="sng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3845109" y="4399008"/>
              <a:ext cx="306522" cy="306521"/>
            </a:xfrm>
            <a:prstGeom prst="ellipse">
              <a:avLst/>
            </a:prstGeom>
            <a:ln w="25400" cmpd="sng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3497296" y="4146485"/>
              <a:ext cx="42881" cy="50504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25400" cmpd="sng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3190774" y="4460947"/>
              <a:ext cx="42882" cy="506634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25400" cmpd="sng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3659291" y="4749998"/>
              <a:ext cx="42881" cy="50504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25400" cmpd="sng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pic>
        <p:nvPicPr>
          <p:cNvPr id="22538" name="Picture 2"/>
          <p:cNvPicPr>
            <a:picLocks noChangeAspect="1" noChangeArrowheads="1"/>
          </p:cNvPicPr>
          <p:nvPr/>
        </p:nvPicPr>
        <p:blipFill>
          <a:blip r:embed="rId2" cstate="print"/>
          <a:srcRect l="36008" t="56223" r="4912" b="15778"/>
          <a:stretch>
            <a:fillRect/>
          </a:stretch>
        </p:blipFill>
        <p:spPr bwMode="auto">
          <a:xfrm>
            <a:off x="4791075" y="4159250"/>
            <a:ext cx="42195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4553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Mitosis</a:t>
            </a:r>
            <a:endParaRPr lang="en-US" dirty="0"/>
          </a:p>
        </p:txBody>
      </p:sp>
      <p:pic>
        <p:nvPicPr>
          <p:cNvPr id="19460" name="Picture 4" descr="http://bio4esobil2009.files.wordpress.com/2010/01/mitosis.jpg"/>
          <p:cNvPicPr>
            <a:picLocks noChangeAspect="1" noChangeArrowheads="1"/>
          </p:cNvPicPr>
          <p:nvPr/>
        </p:nvPicPr>
        <p:blipFill>
          <a:blip r:embed="rId3" cstate="print"/>
          <a:srcRect r="39034" b="46949"/>
          <a:stretch>
            <a:fillRect/>
          </a:stretch>
        </p:blipFill>
        <p:spPr bwMode="auto">
          <a:xfrm>
            <a:off x="228600" y="1447800"/>
            <a:ext cx="3810000" cy="4524375"/>
          </a:xfrm>
          <a:prstGeom prst="rect">
            <a:avLst/>
          </a:prstGeom>
          <a:noFill/>
        </p:spPr>
      </p:pic>
      <p:pic>
        <p:nvPicPr>
          <p:cNvPr id="6" name="Picture 4" descr="http://bio4esobil2009.files.wordpress.com/2010/01/mitosis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3051" r="36364"/>
          <a:stretch>
            <a:fillRect/>
          </a:stretch>
        </p:blipFill>
        <p:spPr bwMode="auto">
          <a:xfrm>
            <a:off x="3962400" y="1752600"/>
            <a:ext cx="4105010" cy="4132957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457200" y="4038600"/>
            <a:ext cx="16002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Cell Division 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5105400"/>
          </a:xfrm>
        </p:spPr>
        <p:txBody>
          <a:bodyPr>
            <a:normAutofit/>
          </a:bodyPr>
          <a:lstStyle/>
          <a:p>
            <a:r>
              <a:rPr lang="en-US" dirty="0" smtClean="0"/>
              <a:t>Cell division is all about copying and dividing genetic information</a:t>
            </a:r>
          </a:p>
          <a:p>
            <a:r>
              <a:rPr lang="en-US" dirty="0" smtClean="0"/>
              <a:t>DNA is packaged and stored as a chromosome</a:t>
            </a:r>
          </a:p>
          <a:p>
            <a:r>
              <a:rPr lang="en-US" dirty="0" smtClean="0"/>
              <a:t>Prokaryotes usually have 1 piece of circular DNA</a:t>
            </a:r>
          </a:p>
          <a:p>
            <a:r>
              <a:rPr lang="en-US" dirty="0" smtClean="0"/>
              <a:t>In order to reproduce (asexually) they undergo a process known as binary fission</a:t>
            </a:r>
          </a:p>
          <a:p>
            <a:r>
              <a:rPr lang="en-US" dirty="0" smtClean="0"/>
              <a:t>In binary fission, the DNA duplicates (copies), the cell membrane indents, and the cell divides into 2 new cells</a:t>
            </a:r>
          </a:p>
          <a:p>
            <a:r>
              <a:rPr lang="en-US" dirty="0" smtClean="0"/>
              <a:t>These 2 new cells are genetically identical to the parent cell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Mitosis Video</a:t>
            </a:r>
            <a:endParaRPr lang="en-US" dirty="0"/>
          </a:p>
        </p:txBody>
      </p:sp>
      <p:pic>
        <p:nvPicPr>
          <p:cNvPr id="4" name="Mitosis.mp4">
            <a:hlinkClick r:id="" action="ppaction://media"/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2975" y="1600200"/>
            <a:ext cx="6497638" cy="4873625"/>
          </a:xfrm>
        </p:spPr>
      </p:pic>
    </p:spTree>
    <p:extLst>
      <p:ext uri="{BB962C8B-B14F-4D97-AF65-F5344CB8AC3E}">
        <p14:creationId xmlns:p14="http://schemas.microsoft.com/office/powerpoint/2010/main" val="3018499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If we all start as one cell, why are cells different?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51816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We all start when an egg cell and sperm cell meet- each one has ½ of your DNA</a:t>
            </a:r>
          </a:p>
          <a:p>
            <a:pPr lvl="1"/>
            <a:r>
              <a:rPr lang="en-US" dirty="0" smtClean="0"/>
              <a:t>Zygote- single fertilized egg</a:t>
            </a:r>
          </a:p>
          <a:p>
            <a:r>
              <a:rPr lang="en-US" dirty="0" smtClean="0"/>
              <a:t>The fertilized egg divides and each cell produced differentiates (becomes specialized)</a:t>
            </a:r>
          </a:p>
          <a:p>
            <a:r>
              <a:rPr lang="en-US" dirty="0" smtClean="0"/>
              <a:t>Differentiation determines what role each cell is going to play</a:t>
            </a:r>
          </a:p>
          <a:p>
            <a:r>
              <a:rPr lang="en-US" dirty="0" smtClean="0"/>
              <a:t>At some point in differentiation, the cell can no longer become any type of cell</a:t>
            </a:r>
          </a:p>
          <a:p>
            <a:r>
              <a:rPr lang="en-US" dirty="0" smtClean="0"/>
              <a:t>Cells that still have the potential to be any type of cell are called totipotent stem cells or </a:t>
            </a:r>
            <a:r>
              <a:rPr lang="en-US" dirty="0" err="1" smtClean="0"/>
              <a:t>pleuripotent</a:t>
            </a:r>
            <a:r>
              <a:rPr lang="en-US" dirty="0" smtClean="0"/>
              <a:t> (almost any type of cell)</a:t>
            </a:r>
          </a:p>
          <a:p>
            <a:r>
              <a:rPr lang="en-US" dirty="0" smtClean="0"/>
              <a:t>Some stem cells can only differentiate into a limited number of things- these are multipotent stem cells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7706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effectLst/>
              </a:rPr>
              <a:t>Human Development</a:t>
            </a:r>
          </a:p>
        </p:txBody>
      </p:sp>
      <p:pic>
        <p:nvPicPr>
          <p:cNvPr id="3584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447800"/>
            <a:ext cx="6092239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4686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are eggs and Sperm cells formed?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Eggs and sperm cells are different than normal cells- they only have ½ of the chromosomes they’re supposed to have</a:t>
            </a:r>
          </a:p>
          <a:p>
            <a:r>
              <a:rPr lang="en-US" dirty="0" smtClean="0"/>
              <a:t>Humans normally have 23 PAIRS of chromosomes that have the same GENES, but may have slightly different forms of those genes</a:t>
            </a:r>
          </a:p>
          <a:p>
            <a:r>
              <a:rPr lang="en-US" dirty="0" smtClean="0"/>
              <a:t>One member of each pair comes from each parent</a:t>
            </a:r>
          </a:p>
          <a:p>
            <a:r>
              <a:rPr lang="en-US" dirty="0" smtClean="0"/>
              <a:t>All chromosomes, except the ones that determine your sex, are numbered 1-22</a:t>
            </a:r>
          </a:p>
          <a:p>
            <a:r>
              <a:rPr lang="en-US" dirty="0" smtClean="0"/>
              <a:t>Thus you have 2 number 1 chromosomes, 2 number 2 chromosomes, 2 number 3 chromosomes etc.</a:t>
            </a:r>
          </a:p>
        </p:txBody>
      </p:sp>
    </p:spTree>
    <p:extLst>
      <p:ext uri="{BB962C8B-B14F-4D97-AF65-F5344CB8AC3E}">
        <p14:creationId xmlns:p14="http://schemas.microsoft.com/office/powerpoint/2010/main" val="2820436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Karyotype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143000" y="1432878"/>
            <a:ext cx="6096000" cy="525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04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Eggs and Sperm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Eggs and sperm must have HALF of the number of chromosomes of normal cells- one member of each pair (homologous chromosomes)</a:t>
            </a:r>
          </a:p>
          <a:p>
            <a:r>
              <a:rPr lang="en-US" dirty="0" smtClean="0"/>
              <a:t>If it has both members of each pair, it is considered diploid</a:t>
            </a:r>
          </a:p>
          <a:p>
            <a:r>
              <a:rPr lang="en-US" dirty="0" smtClean="0"/>
              <a:t>If it has 1 member of each pair, it is considered haploid</a:t>
            </a:r>
          </a:p>
          <a:p>
            <a:r>
              <a:rPr lang="en-US" dirty="0" smtClean="0"/>
              <a:t>Eggs and sperm are HAPLOID and are formed by a special division process known as MEIOSIS</a:t>
            </a:r>
          </a:p>
        </p:txBody>
      </p:sp>
    </p:spTree>
    <p:extLst>
      <p:ext uri="{BB962C8B-B14F-4D97-AF65-F5344CB8AC3E}">
        <p14:creationId xmlns:p14="http://schemas.microsoft.com/office/powerpoint/2010/main" val="245308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Meiosis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At the end of meiosis, we get 4 HAPLOID CELLS (either 4 eggs or 4 sperm)</a:t>
            </a:r>
          </a:p>
          <a:p>
            <a:r>
              <a:rPr lang="en-US" dirty="0" smtClean="0"/>
              <a:t>This occurs either in testes (male) or ovaries (female)</a:t>
            </a:r>
          </a:p>
          <a:p>
            <a:r>
              <a:rPr lang="en-US" dirty="0" smtClean="0"/>
              <a:t>Each of these 4 cells is genetically DIFFERENT from the original cell because genetic information is shuffled</a:t>
            </a:r>
          </a:p>
          <a:p>
            <a:r>
              <a:rPr lang="en-US" dirty="0" smtClean="0"/>
              <a:t>In meiosis, 1 cell is divided twice, thus we can split the process in half</a:t>
            </a:r>
          </a:p>
          <a:p>
            <a:r>
              <a:rPr lang="en-US" dirty="0" smtClean="0"/>
              <a:t>Meiosis 1 is the first division</a:t>
            </a:r>
          </a:p>
          <a:p>
            <a:r>
              <a:rPr lang="en-US" dirty="0" smtClean="0"/>
              <a:t>Meiosis 2 is the second division</a:t>
            </a:r>
          </a:p>
          <a:p>
            <a:pPr lvl="1"/>
            <a:r>
              <a:rPr lang="en-US" dirty="0" smtClean="0"/>
              <a:t>They are both similar to mitosis</a:t>
            </a:r>
          </a:p>
        </p:txBody>
      </p:sp>
    </p:spTree>
    <p:extLst>
      <p:ext uri="{BB962C8B-B14F-4D97-AF65-F5344CB8AC3E}">
        <p14:creationId xmlns:p14="http://schemas.microsoft.com/office/powerpoint/2010/main" val="315779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Meiosis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Prophase 1</a:t>
            </a:r>
          </a:p>
          <a:p>
            <a:pPr lvl="1"/>
            <a:r>
              <a:rPr lang="en-US" dirty="0" smtClean="0"/>
              <a:t>Homologous chromosomes line up to form a tetrad (4 sister chromatids) and crossing over occurs to exchange genetic information</a:t>
            </a:r>
          </a:p>
          <a:p>
            <a:r>
              <a:rPr lang="en-US" dirty="0" smtClean="0"/>
              <a:t>Metaphase 1</a:t>
            </a:r>
          </a:p>
          <a:p>
            <a:pPr lvl="1"/>
            <a:r>
              <a:rPr lang="en-US" dirty="0" smtClean="0"/>
              <a:t>Homologous chromosomes line up down the center of the cell</a:t>
            </a:r>
          </a:p>
          <a:p>
            <a:r>
              <a:rPr lang="en-US" dirty="0" smtClean="0"/>
              <a:t>Anaphase 1</a:t>
            </a:r>
          </a:p>
          <a:p>
            <a:pPr lvl="1"/>
            <a:r>
              <a:rPr lang="en-US" dirty="0" smtClean="0"/>
              <a:t>Homologous chromosomes separate </a:t>
            </a:r>
          </a:p>
          <a:p>
            <a:r>
              <a:rPr lang="en-US" dirty="0" smtClean="0"/>
              <a:t>Telophase 1</a:t>
            </a:r>
            <a:endParaRPr lang="en-US" dirty="0"/>
          </a:p>
          <a:p>
            <a:pPr lvl="1"/>
            <a:r>
              <a:rPr lang="en-US" dirty="0" smtClean="0"/>
              <a:t>End up with 2 cells that are haploid</a:t>
            </a:r>
          </a:p>
        </p:txBody>
      </p:sp>
    </p:spTree>
    <p:extLst>
      <p:ext uri="{BB962C8B-B14F-4D97-AF65-F5344CB8AC3E}">
        <p14:creationId xmlns:p14="http://schemas.microsoft.com/office/powerpoint/2010/main" val="55397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Meiosis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Same as mitosis, except you’re starting out with only ½ of the genetic information</a:t>
            </a:r>
          </a:p>
          <a:p>
            <a:r>
              <a:rPr lang="en-US" dirty="0" smtClean="0"/>
              <a:t>Prophase 2</a:t>
            </a:r>
          </a:p>
          <a:p>
            <a:pPr lvl="1"/>
            <a:r>
              <a:rPr lang="en-US" dirty="0" smtClean="0"/>
              <a:t>No tetrads, just 2 sister chromatids held together by centromere</a:t>
            </a:r>
          </a:p>
          <a:p>
            <a:r>
              <a:rPr lang="en-US" dirty="0" smtClean="0"/>
              <a:t>Metaphase 2</a:t>
            </a:r>
          </a:p>
          <a:p>
            <a:pPr lvl="1"/>
            <a:r>
              <a:rPr lang="en-US" dirty="0" smtClean="0"/>
              <a:t>Chromosomes line up in the middle</a:t>
            </a:r>
          </a:p>
          <a:p>
            <a:r>
              <a:rPr lang="en-US" dirty="0" smtClean="0"/>
              <a:t>Anaphase 2</a:t>
            </a:r>
          </a:p>
          <a:p>
            <a:pPr lvl="1"/>
            <a:r>
              <a:rPr lang="en-US" dirty="0" smtClean="0"/>
              <a:t>Sister chromatids are pulled apart</a:t>
            </a:r>
          </a:p>
          <a:p>
            <a:r>
              <a:rPr lang="en-US" dirty="0" smtClean="0"/>
              <a:t>Telophase 2</a:t>
            </a:r>
          </a:p>
          <a:p>
            <a:pPr lvl="1"/>
            <a:r>
              <a:rPr lang="en-US" dirty="0" smtClean="0"/>
              <a:t>End up with 4 haploid daughter cells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575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Meiosis</a:t>
            </a:r>
            <a:endParaRPr lang="en-US" dirty="0"/>
          </a:p>
        </p:txBody>
      </p:sp>
      <p:pic>
        <p:nvPicPr>
          <p:cNvPr id="20482" name="Picture 2" descr="http://www.hwdsb.on.ca/delta/departments/Science/Grade%209/Bio/MEIOSIS1_files/image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647401"/>
            <a:ext cx="7848601" cy="52105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Who’s Who of DNA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620000" cy="4873752"/>
          </a:xfrm>
        </p:spPr>
        <p:txBody>
          <a:bodyPr/>
          <a:lstStyle/>
          <a:p>
            <a:r>
              <a:rPr lang="en-US" dirty="0" smtClean="0"/>
              <a:t>1928- Frederick Griffith- something is transferred from rough to smooth strain</a:t>
            </a:r>
          </a:p>
          <a:p>
            <a:r>
              <a:rPr lang="en-US" dirty="0"/>
              <a:t>1945 Oswald Avery- </a:t>
            </a:r>
            <a:r>
              <a:rPr lang="en-US" dirty="0" smtClean="0"/>
              <a:t>That “something</a:t>
            </a:r>
            <a:r>
              <a:rPr lang="en-US" dirty="0"/>
              <a:t>” is DNA!</a:t>
            </a:r>
          </a:p>
          <a:p>
            <a:r>
              <a:rPr lang="en-US" dirty="0" smtClean="0"/>
              <a:t>1944-50 </a:t>
            </a:r>
            <a:r>
              <a:rPr lang="en-US" dirty="0"/>
              <a:t>Erwin Chargaff- Chargaff’s Rules of Base Pairing (A bonds with T and C bonds with G)</a:t>
            </a:r>
          </a:p>
          <a:p>
            <a:r>
              <a:rPr lang="en-US" dirty="0" smtClean="0"/>
              <a:t>1951- Rosalind Franklin- structure of DNA via X-Ray crystallography</a:t>
            </a:r>
          </a:p>
          <a:p>
            <a:r>
              <a:rPr lang="en-US" dirty="0"/>
              <a:t>1952 A.D. Hershey/ Martha Chase- </a:t>
            </a:r>
            <a:r>
              <a:rPr lang="en-US" dirty="0" smtClean="0"/>
              <a:t>proof that the “something” was DNA</a:t>
            </a:r>
            <a:endParaRPr lang="en-US" dirty="0"/>
          </a:p>
          <a:p>
            <a:r>
              <a:rPr lang="en-US" dirty="0" smtClean="0"/>
              <a:t>1953- Francis Watson and James Crick- credited with discovering structure of DNA (double helix)</a:t>
            </a:r>
          </a:p>
        </p:txBody>
      </p:sp>
    </p:spTree>
    <p:extLst>
      <p:ext uri="{BB962C8B-B14F-4D97-AF65-F5344CB8AC3E}">
        <p14:creationId xmlns:p14="http://schemas.microsoft.com/office/powerpoint/2010/main" val="16276755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Meiosis Video</a:t>
            </a:r>
            <a:endParaRPr lang="en-US" dirty="0"/>
          </a:p>
        </p:txBody>
      </p:sp>
      <p:pic>
        <p:nvPicPr>
          <p:cNvPr id="4" name="Meiosis.mp4">
            <a:hlinkClick r:id="" action="ppaction://media"/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2975" y="1600200"/>
            <a:ext cx="6497638" cy="4873625"/>
          </a:xfrm>
        </p:spPr>
      </p:pic>
    </p:spTree>
    <p:extLst>
      <p:ext uri="{BB962C8B-B14F-4D97-AF65-F5344CB8AC3E}">
        <p14:creationId xmlns:p14="http://schemas.microsoft.com/office/powerpoint/2010/main" val="2059949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Mitosis vs. Meiosis</a:t>
            </a:r>
            <a:endParaRPr lang="en-US" dirty="0"/>
          </a:p>
        </p:txBody>
      </p:sp>
      <p:pic>
        <p:nvPicPr>
          <p:cNvPr id="21506" name="Picture 2" descr="http://www.uic.edu/classes/bios/bios100/lecturesf04am/mitmei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403259"/>
            <a:ext cx="7239000" cy="54547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Mutation- heritable change in genetic material</a:t>
            </a:r>
          </a:p>
          <a:p>
            <a:r>
              <a:rPr lang="en-US" dirty="0" smtClean="0"/>
              <a:t>Point mutation- affects 1 base pair only</a:t>
            </a:r>
          </a:p>
          <a:p>
            <a:pPr lvl="1"/>
            <a:r>
              <a:rPr lang="en-US" sz="2400" dirty="0" smtClean="0"/>
              <a:t>Base substitution-  replace 1 base with a different one</a:t>
            </a:r>
          </a:p>
          <a:p>
            <a:pPr lvl="2"/>
            <a:r>
              <a:rPr lang="en-US" sz="2400" dirty="0" smtClean="0"/>
              <a:t>Silent mutation- does not affect translation (amino acid sequence)</a:t>
            </a:r>
          </a:p>
          <a:p>
            <a:pPr lvl="2"/>
            <a:r>
              <a:rPr lang="en-US" sz="2400" dirty="0" err="1" smtClean="0"/>
              <a:t>Missense</a:t>
            </a:r>
            <a:r>
              <a:rPr lang="en-US" sz="2400" dirty="0" smtClean="0"/>
              <a:t> mutation- changes the amino acid sequence</a:t>
            </a:r>
          </a:p>
          <a:p>
            <a:pPr lvl="2"/>
            <a:r>
              <a:rPr lang="en-US" sz="2400" dirty="0" smtClean="0"/>
              <a:t>Nonsense mutation- changes an amino acid to a stop </a:t>
            </a:r>
            <a:r>
              <a:rPr lang="en-US" sz="2400" dirty="0" err="1" smtClean="0"/>
              <a:t>codon</a:t>
            </a:r>
            <a:endParaRPr lang="en-US" sz="2400" dirty="0" smtClean="0"/>
          </a:p>
          <a:p>
            <a:r>
              <a:rPr lang="en-US" dirty="0" err="1" smtClean="0"/>
              <a:t>Frameshift</a:t>
            </a:r>
            <a:r>
              <a:rPr lang="en-US" dirty="0" smtClean="0"/>
              <a:t> mutation- addition or deletion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82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Sickle Cell Disease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Beta </a:t>
            </a:r>
            <a:r>
              <a:rPr lang="en-US" dirty="0" err="1" smtClean="0"/>
              <a:t>globin</a:t>
            </a:r>
            <a:r>
              <a:rPr lang="en-US" dirty="0" smtClean="0"/>
              <a:t> gene mutation</a:t>
            </a:r>
          </a:p>
          <a:p>
            <a:r>
              <a:rPr lang="en-US" dirty="0" err="1" smtClean="0"/>
              <a:t>Missense</a:t>
            </a:r>
            <a:r>
              <a:rPr lang="en-US" dirty="0" smtClean="0"/>
              <a:t> mutation</a:t>
            </a:r>
          </a:p>
          <a:p>
            <a:r>
              <a:rPr lang="en-US" dirty="0" smtClean="0"/>
              <a:t>6</a:t>
            </a:r>
            <a:r>
              <a:rPr lang="en-US" baseline="30000" dirty="0" smtClean="0"/>
              <a:t>th</a:t>
            </a:r>
            <a:r>
              <a:rPr lang="en-US" dirty="0" smtClean="0"/>
              <a:t> amino acid changed from glutamic acid (glutamate) to </a:t>
            </a:r>
            <a:r>
              <a:rPr lang="en-US" dirty="0" err="1" smtClean="0"/>
              <a:t>valine</a:t>
            </a:r>
            <a:r>
              <a:rPr lang="en-US" dirty="0" smtClean="0"/>
              <a:t>; GAG codon changed to GTG</a:t>
            </a:r>
          </a:p>
          <a:p>
            <a:r>
              <a:rPr lang="en-US" dirty="0" err="1" smtClean="0"/>
              <a:t>Glutamic</a:t>
            </a:r>
            <a:r>
              <a:rPr lang="en-US" dirty="0" smtClean="0"/>
              <a:t> acid- hydrophilic, </a:t>
            </a:r>
            <a:r>
              <a:rPr lang="en-US" dirty="0" err="1" smtClean="0"/>
              <a:t>valine</a:t>
            </a:r>
            <a:r>
              <a:rPr lang="en-US" dirty="0" smtClean="0"/>
              <a:t>- hydrophobic</a:t>
            </a:r>
          </a:p>
          <a:p>
            <a:r>
              <a:rPr lang="en-US" dirty="0" smtClean="0"/>
              <a:t>Resulting protein folds differently</a:t>
            </a:r>
          </a:p>
          <a:p>
            <a:r>
              <a:rPr lang="en-US" dirty="0" err="1" smtClean="0"/>
              <a:t>Hemoglobins</a:t>
            </a:r>
            <a:r>
              <a:rPr lang="en-US" dirty="0" smtClean="0"/>
              <a:t> stick </a:t>
            </a:r>
            <a:r>
              <a:rPr lang="en-US" smtClean="0"/>
              <a:t>to each other </a:t>
            </a:r>
            <a:r>
              <a:rPr lang="en-US" dirty="0" smtClean="0"/>
              <a:t>when O</a:t>
            </a:r>
            <a:r>
              <a:rPr lang="en-US" baseline="-25000" dirty="0" smtClean="0"/>
              <a:t>2</a:t>
            </a:r>
            <a:r>
              <a:rPr lang="en-US" dirty="0" smtClean="0"/>
              <a:t> is low</a:t>
            </a:r>
          </a:p>
          <a:p>
            <a:r>
              <a:rPr lang="en-US" dirty="0" smtClean="0"/>
              <a:t>This causes fiber-like structures within the red blood cells and they lose their shape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72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</a:t>
            </a:r>
            <a:endParaRPr lang="en-US" dirty="0"/>
          </a:p>
        </p:txBody>
      </p:sp>
      <p:pic>
        <p:nvPicPr>
          <p:cNvPr id="1026" name="Picture 2" descr="http://chemistry.gravitywaves.com/CHEMXL153/GeneticsImages/DNAMutationRepair/NonsenseMissenseSilent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1524000"/>
            <a:ext cx="4114800" cy="52790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2945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Mutations: Germ Line vs. Somatic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Somatic cells are all the cells in the body except the germ line cells</a:t>
            </a:r>
          </a:p>
          <a:p>
            <a:r>
              <a:rPr lang="en-US" dirty="0" smtClean="0"/>
              <a:t>Germ line cells are the cells that give rise to gametes</a:t>
            </a:r>
          </a:p>
          <a:p>
            <a:r>
              <a:rPr lang="en-US" dirty="0" smtClean="0"/>
              <a:t>Mutations in somatic cells only affect those somatic cells and are passed in only those cells</a:t>
            </a:r>
          </a:p>
          <a:p>
            <a:r>
              <a:rPr lang="en-US" dirty="0" smtClean="0"/>
              <a:t>Mutations in the germ </a:t>
            </a:r>
            <a:r>
              <a:rPr lang="en-US" smtClean="0"/>
              <a:t>line cause </a:t>
            </a:r>
            <a:r>
              <a:rPr lang="en-US" dirty="0" smtClean="0"/>
              <a:t>the entire organism to carry the mutation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Cancer- Terms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Oncogene</a:t>
            </a:r>
            <a:r>
              <a:rPr lang="en-US" dirty="0" smtClean="0"/>
              <a:t>- A gene, that when mutated, will cause over-growth of cells</a:t>
            </a:r>
          </a:p>
          <a:p>
            <a:r>
              <a:rPr lang="en-US" dirty="0" smtClean="0"/>
              <a:t>Tumor-suppressor Gene- normal gene that prevents overgrowth</a:t>
            </a:r>
          </a:p>
          <a:p>
            <a:r>
              <a:rPr lang="en-US" dirty="0" smtClean="0"/>
              <a:t>Proto-oncogene- normal gene that can become an </a:t>
            </a:r>
            <a:r>
              <a:rPr lang="en-US" dirty="0" err="1" smtClean="0"/>
              <a:t>oncogene</a:t>
            </a:r>
            <a:r>
              <a:rPr lang="en-US" dirty="0" smtClean="0"/>
              <a:t> when mutated</a:t>
            </a:r>
          </a:p>
          <a:p>
            <a:r>
              <a:rPr lang="en-US" dirty="0" smtClean="0"/>
              <a:t>Apoptosis- programmed cell death</a:t>
            </a:r>
          </a:p>
          <a:p>
            <a:r>
              <a:rPr lang="en-US" dirty="0" err="1" smtClean="0"/>
              <a:t>Caspase</a:t>
            </a:r>
            <a:r>
              <a:rPr lang="en-US" dirty="0" smtClean="0"/>
              <a:t>- help with apoptosis</a:t>
            </a:r>
          </a:p>
          <a:p>
            <a:r>
              <a:rPr lang="en-US" dirty="0" smtClean="0"/>
              <a:t>Tumor- abnormal cell growth</a:t>
            </a:r>
          </a:p>
          <a:p>
            <a:r>
              <a:rPr lang="en-US" dirty="0" smtClean="0"/>
              <a:t>Malignant- cancerous tumor that has the potential to spread (metastasize)</a:t>
            </a:r>
          </a:p>
          <a:p>
            <a:r>
              <a:rPr lang="en-US" dirty="0" smtClean="0"/>
              <a:t>Benign- tumor that is not cancerous</a:t>
            </a:r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99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DNA in Eukaryotes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In eukaryotic organisms, there are MANY pieces of DNA (46 individual pieces in humans)</a:t>
            </a:r>
          </a:p>
          <a:p>
            <a:r>
              <a:rPr lang="en-US" dirty="0" smtClean="0"/>
              <a:t>These pieces of DNA need to be copied and packaged in a specific way</a:t>
            </a:r>
          </a:p>
          <a:p>
            <a:r>
              <a:rPr lang="en-US" dirty="0" smtClean="0"/>
              <a:t>Remember DNA is made of monomers called nucleotides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4034731"/>
            <a:ext cx="2943225" cy="23150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1825" y="4905086"/>
            <a:ext cx="556381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333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These nucleotides form </a:t>
            </a:r>
            <a:r>
              <a:rPr lang="en-US" dirty="0" smtClean="0"/>
              <a:t>COVALENT BONDS </a:t>
            </a:r>
            <a:r>
              <a:rPr lang="en-US" dirty="0" smtClean="0"/>
              <a:t>with one another in a strand</a:t>
            </a:r>
          </a:p>
          <a:p>
            <a:r>
              <a:rPr lang="en-US" dirty="0" smtClean="0"/>
              <a:t>2 strands come together and twist into the “double helix” shape with the sugar/phosphate groups on the outside and the nitrogenous bases on the </a:t>
            </a:r>
            <a:r>
              <a:rPr lang="en-US" dirty="0" smtClean="0"/>
              <a:t>inside that form HYDROGEN BONDS</a:t>
            </a:r>
            <a:endParaRPr lang="en-US" dirty="0" smtClean="0"/>
          </a:p>
          <a:p>
            <a:r>
              <a:rPr lang="en-US" dirty="0" smtClean="0"/>
              <a:t>Each double helix strand of DNA pairs with a number of proteins called histones that attach to the DNA </a:t>
            </a:r>
          </a:p>
          <a:p>
            <a:r>
              <a:rPr lang="en-US" dirty="0" smtClean="0"/>
              <a:t>The DNA coils around the histones in sections to form nucleosomes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4215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DNA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Genetic material inside a cell serves 4 essential functions:</a:t>
            </a:r>
          </a:p>
          <a:p>
            <a:pPr lvl="1"/>
            <a:r>
              <a:rPr lang="en-US" dirty="0" smtClean="0"/>
              <a:t>Stores enough genetic material to construct an entire organism</a:t>
            </a:r>
          </a:p>
          <a:p>
            <a:pPr lvl="1"/>
            <a:r>
              <a:rPr lang="en-US" dirty="0" smtClean="0"/>
              <a:t>Copies accurately</a:t>
            </a:r>
          </a:p>
          <a:p>
            <a:pPr lvl="1"/>
            <a:r>
              <a:rPr lang="en-US" dirty="0" smtClean="0"/>
              <a:t>Can pass from parent to offspring</a:t>
            </a:r>
          </a:p>
          <a:p>
            <a:pPr lvl="1"/>
            <a:r>
              <a:rPr lang="en-US" dirty="0" smtClean="0"/>
              <a:t>Accounts for the known variation within and among species</a:t>
            </a:r>
          </a:p>
          <a:p>
            <a:r>
              <a:rPr lang="en-US" dirty="0" smtClean="0"/>
              <a:t>Chromosomes- cellular structures that contain genetic material; contain both DNA itself and proteins</a:t>
            </a:r>
          </a:p>
        </p:txBody>
      </p:sp>
    </p:spTree>
    <p:extLst>
      <p:ext uri="{BB962C8B-B14F-4D97-AF65-F5344CB8AC3E}">
        <p14:creationId xmlns:p14="http://schemas.microsoft.com/office/powerpoint/2010/main" val="91051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Griffith Experiment</a:t>
            </a:r>
            <a:endParaRPr lang="en-US" dirty="0"/>
          </a:p>
        </p:txBody>
      </p:sp>
      <p:pic>
        <p:nvPicPr>
          <p:cNvPr id="1026" name="Picture 2" descr="http://upload.wikimedia.org/wikipedia/commons/thumb/6/6a/Griffith_experiment.svg/450px-Griffith_experiment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366584"/>
            <a:ext cx="6553200" cy="54914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059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Hershey/Chase Experiment</a:t>
            </a:r>
            <a:endParaRPr lang="en-US" dirty="0"/>
          </a:p>
        </p:txBody>
      </p:sp>
      <p:pic>
        <p:nvPicPr>
          <p:cNvPr id="16386" name="Picture 2" descr="http://bioap.wikispaces.com/file/view/hershey.jpg/130922721/hershey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4800" y="1524000"/>
            <a:ext cx="8077200" cy="45694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0197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2505</TotalTime>
  <Words>1673</Words>
  <Application>Microsoft Office PowerPoint</Application>
  <PresentationFormat>On-screen Show (4:3)</PresentationFormat>
  <Paragraphs>227</Paragraphs>
  <Slides>46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2" baseType="lpstr">
      <vt:lpstr>Arial</vt:lpstr>
      <vt:lpstr>Calibri</vt:lpstr>
      <vt:lpstr>Century Schoolbook</vt:lpstr>
      <vt:lpstr>Wingdings</vt:lpstr>
      <vt:lpstr>Wingdings 2</vt:lpstr>
      <vt:lpstr>Oriel</vt:lpstr>
      <vt:lpstr>Biology I</vt:lpstr>
      <vt:lpstr>Reproduction</vt:lpstr>
      <vt:lpstr>Cell Division Background</vt:lpstr>
      <vt:lpstr>Who’s Who of DNA</vt:lpstr>
      <vt:lpstr>DNA in Eukaryotes</vt:lpstr>
      <vt:lpstr>DNA</vt:lpstr>
      <vt:lpstr>DNA </vt:lpstr>
      <vt:lpstr>Griffith Experiment</vt:lpstr>
      <vt:lpstr>Hershey/Chase Experiment</vt:lpstr>
      <vt:lpstr>Nucleotide Structure: DNA</vt:lpstr>
      <vt:lpstr>Nucleotide Structure: RNA</vt:lpstr>
      <vt:lpstr>DNA Structure</vt:lpstr>
      <vt:lpstr>Linkage</vt:lpstr>
      <vt:lpstr>Double Helix Conformation</vt:lpstr>
      <vt:lpstr>Ingredients for DNA Replication</vt:lpstr>
      <vt:lpstr>DNA Replication</vt:lpstr>
      <vt:lpstr>From DNA to Chromosomes</vt:lpstr>
      <vt:lpstr>From DNA to Chromosomes</vt:lpstr>
      <vt:lpstr>Cell Cycle</vt:lpstr>
      <vt:lpstr>Cell Cycle</vt:lpstr>
      <vt:lpstr>Recall: Important Cell Parts</vt:lpstr>
      <vt:lpstr>Mitosis</vt:lpstr>
      <vt:lpstr>Prophase</vt:lpstr>
      <vt:lpstr>Prophase (contd.)</vt:lpstr>
      <vt:lpstr>Metaphase</vt:lpstr>
      <vt:lpstr>Anaphase</vt:lpstr>
      <vt:lpstr>Telophase</vt:lpstr>
      <vt:lpstr>Cytokinesis</vt:lpstr>
      <vt:lpstr>Mitosis</vt:lpstr>
      <vt:lpstr>Mitosis Video</vt:lpstr>
      <vt:lpstr>If we all start as one cell, why are cells different?</vt:lpstr>
      <vt:lpstr>Human Development</vt:lpstr>
      <vt:lpstr>How are eggs and Sperm cells formed?</vt:lpstr>
      <vt:lpstr>Karyotype</vt:lpstr>
      <vt:lpstr>Eggs and Sperm</vt:lpstr>
      <vt:lpstr>Meiosis</vt:lpstr>
      <vt:lpstr>Meiosis 1</vt:lpstr>
      <vt:lpstr>Meiosis 2</vt:lpstr>
      <vt:lpstr>Meiosis</vt:lpstr>
      <vt:lpstr>Meiosis Video</vt:lpstr>
      <vt:lpstr>Mitosis vs. Meiosis</vt:lpstr>
      <vt:lpstr>Mutations</vt:lpstr>
      <vt:lpstr>Sickle Cell Disease</vt:lpstr>
      <vt:lpstr>Examples</vt:lpstr>
      <vt:lpstr>Mutations: Germ Line vs. Somatic</vt:lpstr>
      <vt:lpstr>Cancer- Terms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BSC1010- Intro to Biology I</dc:title>
  <dc:creator>Kimberly L. Maltz</dc:creator>
  <cp:lastModifiedBy>Kimberly Maltz</cp:lastModifiedBy>
  <cp:revision>193</cp:revision>
  <dcterms:created xsi:type="dcterms:W3CDTF">2011-02-18T23:55:13Z</dcterms:created>
  <dcterms:modified xsi:type="dcterms:W3CDTF">2018-04-09T17:13:41Z</dcterms:modified>
</cp:coreProperties>
</file>